
<file path=[Content_Types].xml><?xml version="1.0" encoding="utf-8"?>
<Types xmlns="http://schemas.openxmlformats.org/package/2006/content-types">
  <Default Extension="png" ContentType="image/png"/>
  <Default Extension="jpeg" ContentType="image/jpeg"/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
<Relationships xmlns="http://schemas.openxmlformats.org/package/2006/relationships">
    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OPPOSans H"/>
      <p:regular r:id="rId18"/>
    </p:embeddedFont>
    <p:embeddedFont>
      <p:font typeface="OPPOSans R"/>
      <p:regular r:id="rId19"/>
    </p:embeddedFont>
    <p:embeddedFont>
      <p:font typeface="Source Han Sans CN Bold"/>
      <p:regular r:id="rId20"/>
    </p:embeddedFont>
    <p:embeddedFont>
      <p:font typeface="Source Han Sans"/>
      <p:regular r:id="rId21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font" Target="fonts/font1.fntdata"/>
<Relationship Id="rId19" Type="http://schemas.openxmlformats.org/officeDocument/2006/relationships/font" Target="fonts/font2.fntdata"/>
<Relationship Id="rId20" Type="http://schemas.openxmlformats.org/officeDocument/2006/relationships/font" Target="fonts/font3.fntdata"/>
<Relationship Id="rId21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Relationship Id="rId3" Type="http://schemas.openxmlformats.org/officeDocument/2006/relationships/image" Target="../media/image9.png"/>
<Relationship Id="rId4" Type="http://schemas.openxmlformats.org/officeDocument/2006/relationships/image" Target="../media/image7.png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5.jpeg"/>
<Relationship Id="rId3" Type="http://schemas.openxmlformats.org/officeDocument/2006/relationships/image" Target="../media/image8.jpeg"/>
<Relationship Id="rId4" Type="http://schemas.openxmlformats.org/officeDocument/2006/relationships/image" Target="../media/image5.jpeg"/>
<Relationship Id="rId5" Type="http://schemas.openxmlformats.org/officeDocument/2006/relationships/image" Target="../media/image5.jpeg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Relationship Id="rId3" Type="http://schemas.openxmlformats.org/officeDocument/2006/relationships/image" Target="../media/image10.png"/>
<Relationship Id="rId4" Type="http://schemas.openxmlformats.org/officeDocument/2006/relationships/image" Target="../media/image7.png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1.png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3.jpeg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Relationship Id="rId3" Type="http://schemas.openxmlformats.org/officeDocument/2006/relationships/image" Target="../media/image9.png"/>
<Relationship Id="rId4" Type="http://schemas.openxmlformats.org/officeDocument/2006/relationships/image" Target="../media/image7.png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Relationship Id="rId3" Type="http://schemas.openxmlformats.org/officeDocument/2006/relationships/image" Target="../media/image10.png"/>
<Relationship Id="rId4" Type="http://schemas.openxmlformats.org/officeDocument/2006/relationships/image" Target="../media/image7.png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Relationship Id="rId3" Type="http://schemas.openxmlformats.org/officeDocument/2006/relationships/image" Target="../media/image4.jpeg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Relationship Id="rId3" Type="http://schemas.openxmlformats.org/officeDocument/2006/relationships/image" Target="../media/image10.png"/>
<Relationship Id="rId4" Type="http://schemas.openxmlformats.org/officeDocument/2006/relationships/image" Target="../media/image7.png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2.png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png"/>
<Relationship Id="rId3" Type="http://schemas.openxmlformats.org/officeDocument/2006/relationships/image" Target="../media/image10.png"/>
<Relationship Id="rId4" Type="http://schemas.openxmlformats.org/officeDocument/2006/relationships/image" Target="../media/image7.pn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20000"/>
          </a:blip>
          <a:srcRect l="22823" t="0" r="183" b="22723"/>
          <a:stretch>
            <a:fillRect/>
          </a:stretch>
        </p:blipFill>
        <p:spPr>
          <a:xfrm rot="0" flipH="0" flipV="0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3550660"/>
              <a:gd name="connsiteX1" fmla="*/ 0 w 12192000"/>
              <a:gd name="connsiteY1" fmla="*/ 0 h 3550660"/>
              <a:gd name="connsiteX2" fmla="*/ 0 w 12192000"/>
              <a:gd name="connsiteY2" fmla="*/ 3550660 h 3550660"/>
              <a:gd name="connsiteX3" fmla="*/ 12192000 w 12192000"/>
              <a:gd name="connsiteY3" fmla="*/ 3550660 h 3550660"/>
            </a:gdLst>
            <a:rect l="l" t="t" r="r" b="b"/>
            <a:pathLst>
              <a:path w="12192000" h="3550660">
                <a:moveTo>
                  <a:pt x="12192000" y="0"/>
                </a:moveTo>
                <a:lnTo>
                  <a:pt x="0" y="0"/>
                </a:lnTo>
                <a:lnTo>
                  <a:pt x="0" y="3550660"/>
                </a:lnTo>
                <a:lnTo>
                  <a:pt x="12192000" y="35506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9325801" y="795791"/>
            <a:ext cx="2247056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4957886" y="4536881"/>
            <a:ext cx="6624000" cy="288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546722" y="880545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41474" y="680253"/>
            <a:ext cx="1622560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3D5B5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1" flipV="0">
            <a:off x="240850" y="305574"/>
            <a:ext cx="4013574" cy="624685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4583865" y="1632552"/>
            <a:ext cx="1482724" cy="674168"/>
          </a:xfrm>
          <a:custGeom>
            <a:avLst/>
            <a:gdLst>
              <a:gd name="connsiteX0" fmla="*/ 657798 w 3259931"/>
              <a:gd name="connsiteY0" fmla="*/ 253078 h 734914"/>
              <a:gd name="connsiteX1" fmla="*/ 657797 w 3259931"/>
              <a:gd name="connsiteY1" fmla="*/ 253079 h 734914"/>
              <a:gd name="connsiteX2" fmla="*/ 657796 w 3259931"/>
              <a:gd name="connsiteY2" fmla="*/ 253079 h 734914"/>
              <a:gd name="connsiteX3" fmla="*/ 651602 w 3259931"/>
              <a:gd name="connsiteY3" fmla="*/ 259292 h 734914"/>
              <a:gd name="connsiteX4" fmla="*/ 651604 w 3259931"/>
              <a:gd name="connsiteY4" fmla="*/ 259292 h 734914"/>
              <a:gd name="connsiteX5" fmla="*/ 657797 w 3259931"/>
              <a:gd name="connsiteY5" fmla="*/ 253079 h 734914"/>
              <a:gd name="connsiteX6" fmla="*/ 839040 w 3259931"/>
              <a:gd name="connsiteY6" fmla="*/ 254736 h 734914"/>
              <a:gd name="connsiteX7" fmla="*/ 843610 w 3259931"/>
              <a:gd name="connsiteY7" fmla="*/ 259292 h 734914"/>
              <a:gd name="connsiteX8" fmla="*/ 843611 w 3259931"/>
              <a:gd name="connsiteY8" fmla="*/ 259292 h 734914"/>
              <a:gd name="connsiteX9" fmla="*/ 839041 w 3259931"/>
              <a:gd name="connsiteY9" fmla="*/ 254736 h 734914"/>
              <a:gd name="connsiteX10" fmla="*/ 839040 w 3259931"/>
              <a:gd name="connsiteY10" fmla="*/ 254736 h 734914"/>
              <a:gd name="connsiteX11" fmla="*/ 839039 w 3259931"/>
              <a:gd name="connsiteY11" fmla="*/ 254735 h 734914"/>
              <a:gd name="connsiteX12" fmla="*/ 168308 w 3259931"/>
              <a:gd name="connsiteY12" fmla="*/ 241028 h 734914"/>
              <a:gd name="connsiteX13" fmla="*/ 150044 w 3259931"/>
              <a:gd name="connsiteY13" fmla="*/ 259292 h 734914"/>
              <a:gd name="connsiteX14" fmla="*/ 150045 w 3259931"/>
              <a:gd name="connsiteY14" fmla="*/ 259292 h 734914"/>
              <a:gd name="connsiteX15" fmla="*/ 747916 w 3259931"/>
              <a:gd name="connsiteY15" fmla="*/ 142486 h 734914"/>
              <a:gd name="connsiteX16" fmla="*/ 637503 w 3259931"/>
              <a:gd name="connsiteY16" fmla="*/ 252900 h 734914"/>
              <a:gd name="connsiteX17" fmla="*/ 648744 w 3259931"/>
              <a:gd name="connsiteY17" fmla="*/ 253018 h 734914"/>
              <a:gd name="connsiteX18" fmla="*/ 648746 w 3259931"/>
              <a:gd name="connsiteY18" fmla="*/ 253018 h 734914"/>
              <a:gd name="connsiteX19" fmla="*/ 747561 w 3259931"/>
              <a:gd name="connsiteY19" fmla="*/ 154144 h 734914"/>
              <a:gd name="connsiteX20" fmla="*/ 848271 w 3259931"/>
              <a:gd name="connsiteY20" fmla="*/ 254795 h 734914"/>
              <a:gd name="connsiteX21" fmla="*/ 848272 w 3259931"/>
              <a:gd name="connsiteY21" fmla="*/ 254795 h 734914"/>
              <a:gd name="connsiteX22" fmla="*/ 860283 w 3259931"/>
              <a:gd name="connsiteY22" fmla="*/ 254913 h 734914"/>
              <a:gd name="connsiteX23" fmla="*/ 294069 w 3259931"/>
              <a:gd name="connsiteY23" fmla="*/ 115326 h 734914"/>
              <a:gd name="connsiteX24" fmla="*/ 421998 w 3259931"/>
              <a:gd name="connsiteY24" fmla="*/ 243255 h 734914"/>
              <a:gd name="connsiteX25" fmla="*/ 168389 w 3259931"/>
              <a:gd name="connsiteY25" fmla="*/ 240947 h 734914"/>
              <a:gd name="connsiteX26" fmla="*/ 168388 w 3259931"/>
              <a:gd name="connsiteY26" fmla="*/ 240948 h 734914"/>
              <a:gd name="connsiteX27" fmla="*/ 421999 w 3259931"/>
              <a:gd name="connsiteY27" fmla="*/ 243256 h 734914"/>
              <a:gd name="connsiteX28" fmla="*/ 438000 w 3259931"/>
              <a:gd name="connsiteY28" fmla="*/ 259292 h 734914"/>
              <a:gd name="connsiteX29" fmla="*/ 438002 w 3259931"/>
              <a:gd name="connsiteY29" fmla="*/ 259292 h 734914"/>
              <a:gd name="connsiteX30" fmla="*/ 421999 w 3259931"/>
              <a:gd name="connsiteY30" fmla="*/ 243255 h 734914"/>
              <a:gd name="connsiteX31" fmla="*/ 750816 w 3259931"/>
              <a:gd name="connsiteY31" fmla="*/ 107575 h 734914"/>
              <a:gd name="connsiteX32" fmla="*/ 591999 w 3259931"/>
              <a:gd name="connsiteY32" fmla="*/ 252487 h 734914"/>
              <a:gd name="connsiteX33" fmla="*/ 618508 w 3259931"/>
              <a:gd name="connsiteY33" fmla="*/ 252723 h 734914"/>
              <a:gd name="connsiteX34" fmla="*/ 618508 w 3259931"/>
              <a:gd name="connsiteY34" fmla="*/ 252723 h 734914"/>
              <a:gd name="connsiteX35" fmla="*/ 637501 w 3259931"/>
              <a:gd name="connsiteY35" fmla="*/ 252901 h 734914"/>
              <a:gd name="connsiteX36" fmla="*/ 637501 w 3259931"/>
              <a:gd name="connsiteY36" fmla="*/ 252901 h 734914"/>
              <a:gd name="connsiteX37" fmla="*/ 618508 w 3259931"/>
              <a:gd name="connsiteY37" fmla="*/ 252723 h 734914"/>
              <a:gd name="connsiteX38" fmla="*/ 747916 w 3259931"/>
              <a:gd name="connsiteY38" fmla="*/ 123374 h 734914"/>
              <a:gd name="connsiteX39" fmla="*/ 879574 w 3259931"/>
              <a:gd name="connsiteY39" fmla="*/ 255090 h 734914"/>
              <a:gd name="connsiteX40" fmla="*/ 860457 w 3259931"/>
              <a:gd name="connsiteY40" fmla="*/ 254915 h 734914"/>
              <a:gd name="connsiteX41" fmla="*/ 879573 w 3259931"/>
              <a:gd name="connsiteY41" fmla="*/ 255091 h 734914"/>
              <a:gd name="connsiteX42" fmla="*/ 881644 w 3259931"/>
              <a:gd name="connsiteY42" fmla="*/ 257162 h 734914"/>
              <a:gd name="connsiteX43" fmla="*/ 881645 w 3259931"/>
              <a:gd name="connsiteY43" fmla="*/ 257161 h 734914"/>
              <a:gd name="connsiteX44" fmla="*/ 879574 w 3259931"/>
              <a:gd name="connsiteY44" fmla="*/ 255091 h 734914"/>
              <a:gd name="connsiteX45" fmla="*/ 898509 w 3259931"/>
              <a:gd name="connsiteY45" fmla="*/ 255268 h 734914"/>
              <a:gd name="connsiteX46" fmla="*/ 294483 w 3259931"/>
              <a:gd name="connsiteY46" fmla="*/ 86273 h 734914"/>
              <a:gd name="connsiteX47" fmla="*/ 140045 w 3259931"/>
              <a:gd name="connsiteY47" fmla="*/ 240652 h 734914"/>
              <a:gd name="connsiteX48" fmla="*/ 121405 w 3259931"/>
              <a:gd name="connsiteY48" fmla="*/ 259292 h 734914"/>
              <a:gd name="connsiteX49" fmla="*/ 121405 w 3259931"/>
              <a:gd name="connsiteY49" fmla="*/ 259292 h 734914"/>
              <a:gd name="connsiteX50" fmla="*/ 140045 w 3259931"/>
              <a:gd name="connsiteY50" fmla="*/ 240652 h 734914"/>
              <a:gd name="connsiteX51" fmla="*/ 155844 w 3259931"/>
              <a:gd name="connsiteY51" fmla="*/ 240829 h 734914"/>
              <a:gd name="connsiteX52" fmla="*/ 294069 w 3259931"/>
              <a:gd name="connsiteY52" fmla="*/ 102545 h 734914"/>
              <a:gd name="connsiteX53" fmla="*/ 434897 w 3259931"/>
              <a:gd name="connsiteY53" fmla="*/ 243373 h 734914"/>
              <a:gd name="connsiteX54" fmla="*/ 434898 w 3259931"/>
              <a:gd name="connsiteY54" fmla="*/ 243373 h 734914"/>
              <a:gd name="connsiteX55" fmla="*/ 451762 w 3259931"/>
              <a:gd name="connsiteY55" fmla="*/ 243551 h 734914"/>
              <a:gd name="connsiteX56" fmla="*/ 298566 w 3259931"/>
              <a:gd name="connsiteY56" fmla="*/ 37397 h 734914"/>
              <a:gd name="connsiteX57" fmla="*/ 76436 w 3259931"/>
              <a:gd name="connsiteY57" fmla="*/ 240119 h 734914"/>
              <a:gd name="connsiteX58" fmla="*/ 113418 w 3259931"/>
              <a:gd name="connsiteY58" fmla="*/ 240474 h 734914"/>
              <a:gd name="connsiteX59" fmla="*/ 294483 w 3259931"/>
              <a:gd name="connsiteY59" fmla="*/ 59409 h 734914"/>
              <a:gd name="connsiteX60" fmla="*/ 478744 w 3259931"/>
              <a:gd name="connsiteY60" fmla="*/ 243729 h 734914"/>
              <a:gd name="connsiteX61" fmla="*/ 481644 w 3259931"/>
              <a:gd name="connsiteY61" fmla="*/ 246628 h 734914"/>
              <a:gd name="connsiteX62" fmla="*/ 478744 w 3259931"/>
              <a:gd name="connsiteY62" fmla="*/ 243728 h 734914"/>
              <a:gd name="connsiteX63" fmla="*/ 505076 w 3259931"/>
              <a:gd name="connsiteY63" fmla="*/ 243965 h 734914"/>
              <a:gd name="connsiteX64" fmla="*/ 299395 w 3259931"/>
              <a:gd name="connsiteY64" fmla="*/ 0 h 734914"/>
              <a:gd name="connsiteX65" fmla="*/ 557324 w 3259931"/>
              <a:gd name="connsiteY65" fmla="*/ 257872 h 734914"/>
              <a:gd name="connsiteX66" fmla="*/ 751467 w 3259931"/>
              <a:gd name="connsiteY66" fmla="*/ 80889 h 734914"/>
              <a:gd name="connsiteX67" fmla="*/ 929870 w 3259931"/>
              <a:gd name="connsiteY67" fmla="*/ 259292 h 734914"/>
              <a:gd name="connsiteX68" fmla="*/ 2085874 w 3259931"/>
              <a:gd name="connsiteY68" fmla="*/ 259292 h 734914"/>
              <a:gd name="connsiteX69" fmla="*/ 2227275 w 3259931"/>
              <a:gd name="connsiteY69" fmla="*/ 380949 h 734914"/>
              <a:gd name="connsiteX70" fmla="*/ 2085874 w 3259931"/>
              <a:gd name="connsiteY70" fmla="*/ 502606 h 734914"/>
              <a:gd name="connsiteX71" fmla="*/ 1153906 w 3259931"/>
              <a:gd name="connsiteY71" fmla="*/ 502606 h 734914"/>
              <a:gd name="connsiteX72" fmla="*/ 1036095 w 3259931"/>
              <a:gd name="connsiteY72" fmla="*/ 603967 h 734914"/>
              <a:gd name="connsiteX73" fmla="*/ 1153906 w 3259931"/>
              <a:gd name="connsiteY73" fmla="*/ 705328 h 734914"/>
              <a:gd name="connsiteX74" fmla="*/ 3259863 w 3259931"/>
              <a:gd name="connsiteY74" fmla="*/ 705328 h 734914"/>
              <a:gd name="connsiteX75" fmla="*/ 3259931 w 3259931"/>
              <a:gd name="connsiteY75" fmla="*/ 734914 h 734914"/>
              <a:gd name="connsiteX76" fmla="*/ 973991 w 3259931"/>
              <a:gd name="connsiteY76" fmla="*/ 734914 h 734914"/>
              <a:gd name="connsiteX77" fmla="*/ 821861 w 3259931"/>
              <a:gd name="connsiteY77" fmla="*/ 604026 h 734914"/>
              <a:gd name="connsiteX78" fmla="*/ 973991 w 3259931"/>
              <a:gd name="connsiteY78" fmla="*/ 473139 h 734914"/>
              <a:gd name="connsiteX79" fmla="*/ 1923084 w 3259931"/>
              <a:gd name="connsiteY79" fmla="*/ 473139 h 734914"/>
              <a:gd name="connsiteX80" fmla="*/ 2030236 w 3259931"/>
              <a:gd name="connsiteY80" fmla="*/ 380949 h 734914"/>
              <a:gd name="connsiteX81" fmla="*/ 1923084 w 3259931"/>
              <a:gd name="connsiteY81" fmla="*/ 288760 h 734914"/>
              <a:gd name="connsiteX82" fmla="*/ 17125 w 3259931"/>
              <a:gd name="connsiteY82" fmla="*/ 288760 h 734914"/>
              <a:gd name="connsiteX83" fmla="*/ 0 w 3259931"/>
              <a:gd name="connsiteY83" fmla="*/ 274026 h 734914"/>
              <a:gd name="connsiteX84" fmla="*/ 5029 w 3259931"/>
              <a:gd name="connsiteY84" fmla="*/ 263597 h 734914"/>
              <a:gd name="connsiteX85" fmla="*/ 13730 w 3259931"/>
              <a:gd name="connsiteY85" fmla="*/ 260501 h 734914"/>
            </a:gdLst>
            <a:rect l="l" t="t" r="r" b="b"/>
            <a:pathLst>
              <a:path w="3259931" h="734914">
                <a:moveTo>
                  <a:pt x="657798" y="253078"/>
                </a:moveTo>
                <a:lnTo>
                  <a:pt x="657797" y="253079"/>
                </a:lnTo>
                <a:lnTo>
                  <a:pt x="657796" y="253079"/>
                </a:lnTo>
                <a:lnTo>
                  <a:pt x="651602" y="259292"/>
                </a:lnTo>
                <a:lnTo>
                  <a:pt x="651604" y="259292"/>
                </a:lnTo>
                <a:lnTo>
                  <a:pt x="657797" y="253079"/>
                </a:lnTo>
                <a:lnTo>
                  <a:pt x="839040" y="254736"/>
                </a:lnTo>
                <a:lnTo>
                  <a:pt x="843610" y="259292"/>
                </a:lnTo>
                <a:lnTo>
                  <a:pt x="843611" y="259292"/>
                </a:lnTo>
                <a:lnTo>
                  <a:pt x="839041" y="254736"/>
                </a:lnTo>
                <a:lnTo>
                  <a:pt x="839040" y="254736"/>
                </a:lnTo>
                <a:lnTo>
                  <a:pt x="839039" y="254735"/>
                </a:lnTo>
                <a:close/>
                <a:moveTo>
                  <a:pt x="168308" y="241028"/>
                </a:moveTo>
                <a:lnTo>
                  <a:pt x="150044" y="259292"/>
                </a:lnTo>
                <a:lnTo>
                  <a:pt x="150045" y="259292"/>
                </a:lnTo>
                <a:close/>
                <a:moveTo>
                  <a:pt x="747916" y="142486"/>
                </a:moveTo>
                <a:lnTo>
                  <a:pt x="637503" y="252900"/>
                </a:lnTo>
                <a:lnTo>
                  <a:pt x="648744" y="253018"/>
                </a:lnTo>
                <a:lnTo>
                  <a:pt x="648746" y="253018"/>
                </a:lnTo>
                <a:lnTo>
                  <a:pt x="747561" y="154144"/>
                </a:lnTo>
                <a:lnTo>
                  <a:pt x="848271" y="254795"/>
                </a:lnTo>
                <a:lnTo>
                  <a:pt x="848272" y="254795"/>
                </a:lnTo>
                <a:lnTo>
                  <a:pt x="860283" y="254913"/>
                </a:lnTo>
                <a:close/>
                <a:moveTo>
                  <a:pt x="294069" y="115326"/>
                </a:moveTo>
                <a:lnTo>
                  <a:pt x="421998" y="243255"/>
                </a:lnTo>
                <a:lnTo>
                  <a:pt x="168389" y="240947"/>
                </a:lnTo>
                <a:lnTo>
                  <a:pt x="168388" y="240948"/>
                </a:lnTo>
                <a:lnTo>
                  <a:pt x="421999" y="243256"/>
                </a:lnTo>
                <a:lnTo>
                  <a:pt x="438000" y="259292"/>
                </a:lnTo>
                <a:lnTo>
                  <a:pt x="438002" y="259292"/>
                </a:lnTo>
                <a:lnTo>
                  <a:pt x="421999" y="243255"/>
                </a:lnTo>
                <a:close/>
                <a:moveTo>
                  <a:pt x="750816" y="107575"/>
                </a:moveTo>
                <a:lnTo>
                  <a:pt x="591999" y="252487"/>
                </a:lnTo>
                <a:lnTo>
                  <a:pt x="618508" y="252723"/>
                </a:lnTo>
                <a:lnTo>
                  <a:pt x="618508" y="252723"/>
                </a:lnTo>
                <a:lnTo>
                  <a:pt x="637501" y="252901"/>
                </a:lnTo>
                <a:lnTo>
                  <a:pt x="637501" y="252901"/>
                </a:lnTo>
                <a:lnTo>
                  <a:pt x="618508" y="252723"/>
                </a:lnTo>
                <a:lnTo>
                  <a:pt x="747916" y="123374"/>
                </a:lnTo>
                <a:lnTo>
                  <a:pt x="879574" y="255090"/>
                </a:lnTo>
                <a:lnTo>
                  <a:pt x="860457" y="254915"/>
                </a:lnTo>
                <a:lnTo>
                  <a:pt x="879573" y="255091"/>
                </a:lnTo>
                <a:lnTo>
                  <a:pt x="881644" y="257162"/>
                </a:lnTo>
                <a:lnTo>
                  <a:pt x="881645" y="257161"/>
                </a:lnTo>
                <a:lnTo>
                  <a:pt x="879574" y="255091"/>
                </a:lnTo>
                <a:lnTo>
                  <a:pt x="898509" y="255268"/>
                </a:lnTo>
                <a:close/>
                <a:moveTo>
                  <a:pt x="294483" y="86273"/>
                </a:moveTo>
                <a:lnTo>
                  <a:pt x="140045" y="240652"/>
                </a:lnTo>
                <a:lnTo>
                  <a:pt x="121405" y="259292"/>
                </a:lnTo>
                <a:lnTo>
                  <a:pt x="121405" y="259292"/>
                </a:lnTo>
                <a:lnTo>
                  <a:pt x="140045" y="240652"/>
                </a:lnTo>
                <a:lnTo>
                  <a:pt x="155844" y="240829"/>
                </a:lnTo>
                <a:lnTo>
                  <a:pt x="294069" y="102545"/>
                </a:lnTo>
                <a:lnTo>
                  <a:pt x="434897" y="243373"/>
                </a:lnTo>
                <a:lnTo>
                  <a:pt x="434898" y="243373"/>
                </a:lnTo>
                <a:lnTo>
                  <a:pt x="451762" y="243551"/>
                </a:lnTo>
                <a:close/>
                <a:moveTo>
                  <a:pt x="298566" y="37397"/>
                </a:moveTo>
                <a:lnTo>
                  <a:pt x="76436" y="240119"/>
                </a:lnTo>
                <a:lnTo>
                  <a:pt x="113418" y="240474"/>
                </a:lnTo>
                <a:lnTo>
                  <a:pt x="294483" y="59409"/>
                </a:lnTo>
                <a:lnTo>
                  <a:pt x="478744" y="243729"/>
                </a:lnTo>
                <a:lnTo>
                  <a:pt x="481644" y="246628"/>
                </a:lnTo>
                <a:lnTo>
                  <a:pt x="478744" y="243728"/>
                </a:lnTo>
                <a:lnTo>
                  <a:pt x="505076" y="243965"/>
                </a:lnTo>
                <a:close/>
                <a:moveTo>
                  <a:pt x="299395" y="0"/>
                </a:moveTo>
                <a:lnTo>
                  <a:pt x="557324" y="257872"/>
                </a:lnTo>
                <a:lnTo>
                  <a:pt x="751467" y="80889"/>
                </a:lnTo>
                <a:lnTo>
                  <a:pt x="929870" y="259292"/>
                </a:lnTo>
                <a:lnTo>
                  <a:pt x="2085874" y="259292"/>
                </a:lnTo>
                <a:cubicBezTo>
                  <a:pt x="2163935" y="259292"/>
                  <a:pt x="2227275" y="313730"/>
                  <a:pt x="2227275" y="380949"/>
                </a:cubicBezTo>
                <a:cubicBezTo>
                  <a:pt x="2227275" y="448109"/>
                  <a:pt x="2164003" y="502606"/>
                  <a:pt x="2085874" y="502606"/>
                </a:cubicBezTo>
                <a:lnTo>
                  <a:pt x="1153906" y="502606"/>
                </a:lnTo>
                <a:cubicBezTo>
                  <a:pt x="1088844" y="502606"/>
                  <a:pt x="1036095" y="547991"/>
                  <a:pt x="1036095" y="603967"/>
                </a:cubicBezTo>
                <a:cubicBezTo>
                  <a:pt x="1036095" y="659944"/>
                  <a:pt x="1088844" y="705328"/>
                  <a:pt x="1153906" y="705328"/>
                </a:cubicBezTo>
                <a:lnTo>
                  <a:pt x="3259863" y="705328"/>
                </a:lnTo>
                <a:lnTo>
                  <a:pt x="3259931" y="734914"/>
                </a:lnTo>
                <a:lnTo>
                  <a:pt x="973991" y="734914"/>
                </a:lnTo>
                <a:cubicBezTo>
                  <a:pt x="890016" y="734914"/>
                  <a:pt x="821861" y="676334"/>
                  <a:pt x="821861" y="604026"/>
                </a:cubicBezTo>
                <a:cubicBezTo>
                  <a:pt x="821861" y="531778"/>
                  <a:pt x="889948" y="473139"/>
                  <a:pt x="973991" y="473139"/>
                </a:cubicBezTo>
                <a:lnTo>
                  <a:pt x="1923084" y="473139"/>
                </a:lnTo>
                <a:cubicBezTo>
                  <a:pt x="1982231" y="473139"/>
                  <a:pt x="2030236" y="431896"/>
                  <a:pt x="2030236" y="380949"/>
                </a:cubicBezTo>
                <a:cubicBezTo>
                  <a:pt x="2030236" y="330061"/>
                  <a:pt x="1982299" y="288760"/>
                  <a:pt x="1923084" y="288760"/>
                </a:cubicBezTo>
                <a:lnTo>
                  <a:pt x="17125" y="288760"/>
                </a:lnTo>
                <a:cubicBezTo>
                  <a:pt x="7634" y="288760"/>
                  <a:pt x="0" y="282133"/>
                  <a:pt x="0" y="274026"/>
                </a:cubicBezTo>
                <a:cubicBezTo>
                  <a:pt x="0" y="269943"/>
                  <a:pt x="1926" y="266260"/>
                  <a:pt x="5029" y="263597"/>
                </a:cubicBezTo>
                <a:lnTo>
                  <a:pt x="13730" y="260501"/>
                </a:lnTo>
                <a:close/>
              </a:path>
            </a:pathLst>
          </a:custGeom>
          <a:solidFill>
            <a:schemeClr val="accent2">
              <a:alpha val="35000"/>
            </a:schemeClr>
          </a:solidFill>
          <a:ln w="59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7316" t="0" r="35709" b="0"/>
          <a:stretch>
            <a:fillRect/>
          </a:stretch>
        </p:blipFill>
        <p:spPr>
          <a:xfrm rot="0" flipH="0" flipV="0">
            <a:off x="441678" y="533156"/>
            <a:ext cx="3611918" cy="5791688"/>
          </a:xfrm>
          <a:custGeom>
            <a:avLst/>
            <a:gdLst>
              <a:gd name="connsiteX0" fmla="*/ 1805959 w 3611918"/>
              <a:gd name="connsiteY0" fmla="*/ 0 h 5791688"/>
              <a:gd name="connsiteX1" fmla="*/ 0 w 3611918"/>
              <a:gd name="connsiteY1" fmla="*/ 1805959 h 5791688"/>
              <a:gd name="connsiteX2" fmla="*/ 0 w 3611918"/>
              <a:gd name="connsiteY2" fmla="*/ 3985729 h 5791688"/>
              <a:gd name="connsiteX3" fmla="*/ 1805959 w 3611918"/>
              <a:gd name="connsiteY3" fmla="*/ 5791688 h 5791688"/>
              <a:gd name="connsiteX4" fmla="*/ 3611918 w 3611918"/>
              <a:gd name="connsiteY4" fmla="*/ 3985729 h 5791688"/>
              <a:gd name="connsiteX5" fmla="*/ 3611918 w 3611918"/>
              <a:gd name="connsiteY5" fmla="*/ 1805959 h 5791688"/>
              <a:gd name="connsiteX6" fmla="*/ 1805959 w 3611918"/>
              <a:gd name="connsiteY6" fmla="*/ 0 h 5791688"/>
            </a:gdLst>
            <a:rect l="l" t="t" r="r" b="b"/>
            <a:pathLst>
              <a:path w="3611918" h="5791688">
                <a:moveTo>
                  <a:pt x="1805959" y="0"/>
                </a:moveTo>
                <a:cubicBezTo>
                  <a:pt x="808555" y="0"/>
                  <a:pt x="0" y="808555"/>
                  <a:pt x="0" y="1805959"/>
                </a:cubicBezTo>
                <a:lnTo>
                  <a:pt x="0" y="3985729"/>
                </a:lnTo>
                <a:cubicBezTo>
                  <a:pt x="0" y="4983133"/>
                  <a:pt x="808555" y="5791688"/>
                  <a:pt x="1805959" y="5791688"/>
                </a:cubicBezTo>
                <a:cubicBezTo>
                  <a:pt x="2803363" y="5791688"/>
                  <a:pt x="3611918" y="4983133"/>
                  <a:pt x="3611918" y="3985729"/>
                </a:cubicBezTo>
                <a:lnTo>
                  <a:pt x="3611918" y="1805959"/>
                </a:lnTo>
                <a:cubicBezTo>
                  <a:pt x="3611918" y="808555"/>
                  <a:pt x="2803363" y="0"/>
                  <a:pt x="1805959" y="0"/>
                </a:cubicBezTo>
                <a:close/>
              </a:path>
            </a:pathLst>
          </a:custGeom>
          <a:noFill/>
          <a:ln w="635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0" name="标题 1"/>
          <p:cNvSpPr txBox="1"/>
          <p:nvPr/>
        </p:nvSpPr>
        <p:spPr>
          <a:xfrm rot="0" flipH="0" flipV="0">
            <a:off x="2651690" y="5479258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249650" y="704639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"/>
          <p:cNvPicPr>
            <a:picLocks noChangeAspect="1"/>
          </p:cNvPicPr>
          <p:nvPr/>
        </p:nvPicPr>
        <p:blipFill>
          <a:blip r:embed="rId4">
            <a:alphaModFix amt="50000"/>
          </a:blip>
          <a:srcRect l="501" t="27592" r="10355" b="28612"/>
          <a:stretch>
            <a:fillRect/>
          </a:stretch>
        </p:blipFill>
        <p:spPr>
          <a:xfrm rot="0" flipH="1" flipV="0">
            <a:off x="4696630" y="4794222"/>
            <a:ext cx="7495370" cy="2063778"/>
          </a:xfrm>
          <a:custGeom>
            <a:avLst/>
            <a:gdLst>
              <a:gd name="connsiteX0" fmla="*/ 7082976 w 7082976"/>
              <a:gd name="connsiteY0" fmla="*/ 0 h 2063778"/>
              <a:gd name="connsiteX1" fmla="*/ 0 w 7082976"/>
              <a:gd name="connsiteY1" fmla="*/ 0 h 2063778"/>
              <a:gd name="connsiteX2" fmla="*/ 0 w 7082976"/>
              <a:gd name="connsiteY2" fmla="*/ 2063778 h 2063778"/>
              <a:gd name="connsiteX3" fmla="*/ 7082976 w 7082976"/>
              <a:gd name="connsiteY3" fmla="*/ 2063778 h 2063778"/>
            </a:gdLst>
            <a:rect l="l" t="t" r="r" b="b"/>
            <a:pathLst>
              <a:path w="7082976" h="2063778">
                <a:moveTo>
                  <a:pt x="7082976" y="0"/>
                </a:moveTo>
                <a:lnTo>
                  <a:pt x="0" y="0"/>
                </a:lnTo>
                <a:lnTo>
                  <a:pt x="0" y="2063778"/>
                </a:lnTo>
                <a:lnTo>
                  <a:pt x="7082976" y="206377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1" flipV="0">
            <a:off x="8517021" y="4954927"/>
            <a:ext cx="3068727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4971694" y="4954927"/>
            <a:ext cx="3068727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748493" y="5018002"/>
            <a:ext cx="1943650" cy="3068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汇报人：AiPPT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189514" y="5020004"/>
            <a:ext cx="1943650" cy="3028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汇报时间：20XX.X
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962557" y="4850829"/>
            <a:ext cx="563500" cy="635775"/>
          </a:xfrm>
          <a:custGeom>
            <a:avLst/>
            <a:gdLst>
              <a:gd name="connsiteX0" fmla="*/ 313949 w 563500"/>
              <a:gd name="connsiteY0" fmla="*/ 7608 h 635775"/>
              <a:gd name="connsiteX1" fmla="*/ 523699 w 563500"/>
              <a:gd name="connsiteY1" fmla="*/ 112483 h 635775"/>
              <a:gd name="connsiteX2" fmla="*/ 563500 w 563500"/>
              <a:gd name="connsiteY2" fmla="*/ 176881 h 635775"/>
              <a:gd name="connsiteX3" fmla="*/ 563500 w 563500"/>
              <a:gd name="connsiteY3" fmla="*/ 458906 h 635775"/>
              <a:gd name="connsiteX4" fmla="*/ 523699 w 563500"/>
              <a:gd name="connsiteY4" fmla="*/ 523305 h 635775"/>
              <a:gd name="connsiteX5" fmla="*/ 313949 w 563500"/>
              <a:gd name="connsiteY5" fmla="*/ 628180 h 635775"/>
              <a:gd name="connsiteX6" fmla="*/ 249550 w 563500"/>
              <a:gd name="connsiteY6" fmla="*/ 628180 h 635775"/>
              <a:gd name="connsiteX7" fmla="*/ 39801 w 563500"/>
              <a:gd name="connsiteY7" fmla="*/ 523305 h 635775"/>
              <a:gd name="connsiteX8" fmla="*/ 0 w 563500"/>
              <a:gd name="connsiteY8" fmla="*/ 458906 h 635775"/>
              <a:gd name="connsiteX9" fmla="*/ 0 w 563500"/>
              <a:gd name="connsiteY9" fmla="*/ 176881 h 635775"/>
              <a:gd name="connsiteX10" fmla="*/ 39801 w 563500"/>
              <a:gd name="connsiteY10" fmla="*/ 112483 h 635775"/>
              <a:gd name="connsiteX11" fmla="*/ 249551 w 563500"/>
              <a:gd name="connsiteY11" fmla="*/ 7608 h 635775"/>
              <a:gd name="connsiteX12" fmla="*/ 313949 w 563500"/>
              <a:gd name="connsiteY12" fmla="*/ 7608 h 635775"/>
            </a:gdLst>
            <a:rect l="l" t="t" r="r" b="b"/>
            <a:pathLst>
              <a:path w="563500" h="635775">
                <a:moveTo>
                  <a:pt x="313949" y="7608"/>
                </a:moveTo>
                <a:lnTo>
                  <a:pt x="523699" y="112483"/>
                </a:lnTo>
                <a:cubicBezTo>
                  <a:pt x="548097" y="124681"/>
                  <a:pt x="563500" y="149604"/>
                  <a:pt x="563500" y="176881"/>
                </a:cubicBezTo>
                <a:lnTo>
                  <a:pt x="563500" y="458906"/>
                </a:lnTo>
                <a:cubicBezTo>
                  <a:pt x="563500" y="486184"/>
                  <a:pt x="548097" y="511106"/>
                  <a:pt x="523699" y="523305"/>
                </a:cubicBezTo>
                <a:lnTo>
                  <a:pt x="313949" y="628180"/>
                </a:lnTo>
                <a:cubicBezTo>
                  <a:pt x="293696" y="638307"/>
                  <a:pt x="269804" y="638307"/>
                  <a:pt x="249550" y="628180"/>
                </a:cubicBezTo>
                <a:lnTo>
                  <a:pt x="39801" y="523305"/>
                </a:lnTo>
                <a:cubicBezTo>
                  <a:pt x="15403" y="511106"/>
                  <a:pt x="0" y="486184"/>
                  <a:pt x="0" y="458906"/>
                </a:cubicBezTo>
                <a:lnTo>
                  <a:pt x="0" y="176881"/>
                </a:lnTo>
                <a:cubicBezTo>
                  <a:pt x="0" y="149604"/>
                  <a:pt x="15403" y="124681"/>
                  <a:pt x="39801" y="112483"/>
                </a:cubicBezTo>
                <a:lnTo>
                  <a:pt x="249551" y="7608"/>
                </a:lnTo>
                <a:cubicBezTo>
                  <a:pt x="269836" y="-2535"/>
                  <a:pt x="293663" y="-2535"/>
                  <a:pt x="313949" y="7608"/>
                </a:cubicBezTo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291344" y="4850841"/>
            <a:ext cx="563500" cy="635763"/>
          </a:xfrm>
          <a:custGeom>
            <a:avLst/>
            <a:gdLst>
              <a:gd name="connsiteX0" fmla="*/ 313950 w 563500"/>
              <a:gd name="connsiteY0" fmla="*/ 7596 h 635763"/>
              <a:gd name="connsiteX1" fmla="*/ 523699 w 563500"/>
              <a:gd name="connsiteY1" fmla="*/ 112471 h 635763"/>
              <a:gd name="connsiteX2" fmla="*/ 563500 w 563500"/>
              <a:gd name="connsiteY2" fmla="*/ 176869 h 635763"/>
              <a:gd name="connsiteX3" fmla="*/ 563500 w 563500"/>
              <a:gd name="connsiteY3" fmla="*/ 458894 h 635763"/>
              <a:gd name="connsiteX4" fmla="*/ 523699 w 563500"/>
              <a:gd name="connsiteY4" fmla="*/ 523293 h 635763"/>
              <a:gd name="connsiteX5" fmla="*/ 313950 w 563500"/>
              <a:gd name="connsiteY5" fmla="*/ 628168 h 635763"/>
              <a:gd name="connsiteX6" fmla="*/ 249551 w 563500"/>
              <a:gd name="connsiteY6" fmla="*/ 628168 h 635763"/>
              <a:gd name="connsiteX7" fmla="*/ 39801 w 563500"/>
              <a:gd name="connsiteY7" fmla="*/ 523293 h 635763"/>
              <a:gd name="connsiteX8" fmla="*/ 0 w 563500"/>
              <a:gd name="connsiteY8" fmla="*/ 458894 h 635763"/>
              <a:gd name="connsiteX9" fmla="*/ 0 w 563500"/>
              <a:gd name="connsiteY9" fmla="*/ 176869 h 635763"/>
              <a:gd name="connsiteX10" fmla="*/ 39801 w 563500"/>
              <a:gd name="connsiteY10" fmla="*/ 112471 h 635763"/>
              <a:gd name="connsiteX11" fmla="*/ 249551 w 563500"/>
              <a:gd name="connsiteY11" fmla="*/ 7596 h 635763"/>
              <a:gd name="connsiteX12" fmla="*/ 313950 w 563500"/>
              <a:gd name="connsiteY12" fmla="*/ 7596 h 635763"/>
            </a:gdLst>
            <a:rect l="l" t="t" r="r" b="b"/>
            <a:pathLst>
              <a:path w="563500" h="635763">
                <a:moveTo>
                  <a:pt x="313950" y="7596"/>
                </a:moveTo>
                <a:lnTo>
                  <a:pt x="523699" y="112471"/>
                </a:lnTo>
                <a:cubicBezTo>
                  <a:pt x="548097" y="124669"/>
                  <a:pt x="563500" y="149592"/>
                  <a:pt x="563500" y="176869"/>
                </a:cubicBezTo>
                <a:lnTo>
                  <a:pt x="563500" y="458894"/>
                </a:lnTo>
                <a:cubicBezTo>
                  <a:pt x="563500" y="486172"/>
                  <a:pt x="548097" y="511094"/>
                  <a:pt x="523699" y="523293"/>
                </a:cubicBezTo>
                <a:lnTo>
                  <a:pt x="313950" y="628168"/>
                </a:lnTo>
                <a:cubicBezTo>
                  <a:pt x="293696" y="638295"/>
                  <a:pt x="269804" y="638295"/>
                  <a:pt x="249551" y="628168"/>
                </a:cubicBezTo>
                <a:lnTo>
                  <a:pt x="39801" y="523293"/>
                </a:lnTo>
                <a:cubicBezTo>
                  <a:pt x="15403" y="511094"/>
                  <a:pt x="0" y="486172"/>
                  <a:pt x="0" y="458894"/>
                </a:cubicBezTo>
                <a:lnTo>
                  <a:pt x="0" y="176869"/>
                </a:lnTo>
                <a:cubicBezTo>
                  <a:pt x="0" y="149592"/>
                  <a:pt x="15403" y="124669"/>
                  <a:pt x="39801" y="112471"/>
                </a:cubicBezTo>
                <a:lnTo>
                  <a:pt x="249551" y="7596"/>
                </a:lnTo>
                <a:cubicBezTo>
                  <a:pt x="269804" y="-2531"/>
                  <a:pt x="293696" y="-2531"/>
                  <a:pt x="313950" y="7596"/>
                </a:cubicBezTo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109024" y="5017418"/>
            <a:ext cx="270567" cy="293091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408008" y="4998877"/>
            <a:ext cx="330173" cy="330173"/>
          </a:xfrm>
          <a:custGeom>
            <a:avLst/>
            <a:gdLst>
              <a:gd name="connsiteX0" fmla="*/ 666750 w 1333500"/>
              <a:gd name="connsiteY0" fmla="*/ 0 h 1333500"/>
              <a:gd name="connsiteX1" fmla="*/ 0 w 1333500"/>
              <a:gd name="connsiteY1" fmla="*/ 666750 h 1333500"/>
              <a:gd name="connsiteX2" fmla="*/ 666750 w 1333500"/>
              <a:gd name="connsiteY2" fmla="*/ 1333500 h 1333500"/>
              <a:gd name="connsiteX3" fmla="*/ 1333500 w 1333500"/>
              <a:gd name="connsiteY3" fmla="*/ 666750 h 1333500"/>
              <a:gd name="connsiteX4" fmla="*/ 666750 w 1333500"/>
              <a:gd name="connsiteY4" fmla="*/ 0 h 1333500"/>
              <a:gd name="connsiteX5" fmla="*/ 1088517 w 1333500"/>
              <a:gd name="connsiteY5" fmla="*/ 965263 h 1333500"/>
              <a:gd name="connsiteX6" fmla="*/ 723900 w 1333500"/>
              <a:gd name="connsiteY6" fmla="*/ 754571 h 1333500"/>
              <a:gd name="connsiteX7" fmla="*/ 578732 w 1333500"/>
              <a:gd name="connsiteY7" fmla="*/ 724872 h 1333500"/>
              <a:gd name="connsiteX8" fmla="*/ 608432 w 1333500"/>
              <a:gd name="connsiteY8" fmla="*/ 579704 h 1333500"/>
              <a:gd name="connsiteX9" fmla="*/ 617125 w 1333500"/>
              <a:gd name="connsiteY9" fmla="*/ 574548 h 1333500"/>
              <a:gd name="connsiteX10" fmla="*/ 617125 w 1333500"/>
              <a:gd name="connsiteY10" fmla="*/ 332232 h 1333500"/>
              <a:gd name="connsiteX11" fmla="*/ 664750 w 1333500"/>
              <a:gd name="connsiteY11" fmla="*/ 284607 h 1333500"/>
              <a:gd name="connsiteX12" fmla="*/ 712375 w 1333500"/>
              <a:gd name="connsiteY12" fmla="*/ 332232 h 1333500"/>
              <a:gd name="connsiteX13" fmla="*/ 712375 w 1333500"/>
              <a:gd name="connsiteY13" fmla="*/ 572453 h 1333500"/>
              <a:gd name="connsiteX14" fmla="*/ 771525 w 1333500"/>
              <a:gd name="connsiteY14" fmla="*/ 666750 h 1333500"/>
              <a:gd name="connsiteX15" fmla="*/ 768287 w 1333500"/>
              <a:gd name="connsiteY15" fmla="*/ 692372 h 1333500"/>
              <a:gd name="connsiteX16" fmla="*/ 1126617 w 1333500"/>
              <a:gd name="connsiteY16" fmla="*/ 899255 h 1333500"/>
              <a:gd name="connsiteX17" fmla="*/ 1140571 w 1333500"/>
              <a:gd name="connsiteY17" fmla="*/ 951309 h 1333500"/>
              <a:gd name="connsiteX18" fmla="*/ 1088517 w 1333500"/>
              <a:gd name="connsiteY18" fmla="*/ 965263 h 1333500"/>
            </a:gdLst>
            <a:rect l="l" t="t" r="r" b="b"/>
            <a:pathLst>
              <a:path w="1333500" h="1333500">
                <a:moveTo>
                  <a:pt x="666750" y="0"/>
                </a:moveTo>
                <a:cubicBezTo>
                  <a:pt x="298514" y="0"/>
                  <a:pt x="0" y="298514"/>
                  <a:pt x="0" y="666750"/>
                </a:cubicBezTo>
                <a:cubicBezTo>
                  <a:pt x="0" y="1034987"/>
                  <a:pt x="298514" y="1333500"/>
                  <a:pt x="666750" y="1333500"/>
                </a:cubicBezTo>
                <a:cubicBezTo>
                  <a:pt x="1034987" y="1333500"/>
                  <a:pt x="1333500" y="1034987"/>
                  <a:pt x="1333500" y="666750"/>
                </a:cubicBezTo>
                <a:cubicBezTo>
                  <a:pt x="1333500" y="298514"/>
                  <a:pt x="1034987" y="0"/>
                  <a:pt x="666750" y="0"/>
                </a:cubicBezTo>
                <a:close/>
                <a:moveTo>
                  <a:pt x="1088517" y="965263"/>
                </a:moveTo>
                <a:lnTo>
                  <a:pt x="723900" y="754571"/>
                </a:lnTo>
                <a:cubicBezTo>
                  <a:pt x="675612" y="786456"/>
                  <a:pt x="610618" y="773160"/>
                  <a:pt x="578732" y="724872"/>
                </a:cubicBezTo>
                <a:cubicBezTo>
                  <a:pt x="546847" y="676583"/>
                  <a:pt x="560144" y="611590"/>
                  <a:pt x="608432" y="579704"/>
                </a:cubicBezTo>
                <a:cubicBezTo>
                  <a:pt x="611245" y="577847"/>
                  <a:pt x="614146" y="576125"/>
                  <a:pt x="617125" y="574548"/>
                </a:cubicBezTo>
                <a:lnTo>
                  <a:pt x="617125" y="332232"/>
                </a:lnTo>
                <a:cubicBezTo>
                  <a:pt x="617125" y="305930"/>
                  <a:pt x="638447" y="284607"/>
                  <a:pt x="664750" y="284607"/>
                </a:cubicBezTo>
                <a:cubicBezTo>
                  <a:pt x="691052" y="284607"/>
                  <a:pt x="712375" y="305930"/>
                  <a:pt x="712375" y="332232"/>
                </a:cubicBezTo>
                <a:lnTo>
                  <a:pt x="712375" y="572453"/>
                </a:lnTo>
                <a:cubicBezTo>
                  <a:pt x="748539" y="589946"/>
                  <a:pt x="771516" y="626577"/>
                  <a:pt x="771525" y="666750"/>
                </a:cubicBezTo>
                <a:cubicBezTo>
                  <a:pt x="771475" y="675389"/>
                  <a:pt x="770388" y="683992"/>
                  <a:pt x="768287" y="692372"/>
                </a:cubicBezTo>
                <a:lnTo>
                  <a:pt x="1126617" y="899255"/>
                </a:lnTo>
                <a:cubicBezTo>
                  <a:pt x="1144848" y="909777"/>
                  <a:pt x="1151096" y="933081"/>
                  <a:pt x="1140571" y="951309"/>
                </a:cubicBezTo>
                <a:cubicBezTo>
                  <a:pt x="1130046" y="969540"/>
                  <a:pt x="1106748" y="975789"/>
                  <a:pt x="1088517" y="96526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971691" y="2335606"/>
            <a:ext cx="6601163" cy="20473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安全生产工作年度总结报告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10815" t="176" r="51620" b="43370"/>
          <a:stretch>
            <a:fillRect/>
          </a:stretch>
        </p:blipFill>
        <p:spPr>
          <a:xfrm rot="0" flipH="0" flipV="0">
            <a:off x="835293" y="1316395"/>
            <a:ext cx="2686804" cy="2686804"/>
          </a:xfrm>
          <a:custGeom>
            <a:avLst/>
            <a:gdLst/>
            <a:rect l="l" t="t" r="r" b="b"/>
            <a:pathLst>
              <a:path w="2686804" h="2686804">
                <a:moveTo>
                  <a:pt x="1343402" y="0"/>
                </a:moveTo>
                <a:cubicBezTo>
                  <a:pt x="2085342" y="0"/>
                  <a:pt x="2686804" y="601462"/>
                  <a:pt x="2686804" y="1343402"/>
                </a:cubicBezTo>
                <a:lnTo>
                  <a:pt x="2686804" y="2686804"/>
                </a:lnTo>
                <a:lnTo>
                  <a:pt x="1343402" y="2686804"/>
                </a:lnTo>
                <a:cubicBezTo>
                  <a:pt x="601462" y="2686804"/>
                  <a:pt x="0" y="2085342"/>
                  <a:pt x="0" y="1343402"/>
                </a:cubicBezTo>
                <a:cubicBezTo>
                  <a:pt x="0" y="601462"/>
                  <a:pt x="601462" y="0"/>
                  <a:pt x="134340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50150" t="24787" r="28662" b="43370"/>
          <a:stretch>
            <a:fillRect/>
          </a:stretch>
        </p:blipFill>
        <p:spPr>
          <a:xfrm rot="0" flipH="0" flipV="0">
            <a:off x="3566463" y="2487701"/>
            <a:ext cx="1515498" cy="1515498"/>
          </a:xfrm>
          <a:custGeom>
            <a:avLst/>
            <a:gdLst/>
            <a:rect l="l" t="t" r="r" b="b"/>
            <a:pathLst>
              <a:path w="1515498" h="1515498">
                <a:moveTo>
                  <a:pt x="757749" y="0"/>
                </a:moveTo>
                <a:cubicBezTo>
                  <a:pt x="1176243" y="0"/>
                  <a:pt x="1515498" y="339255"/>
                  <a:pt x="1515498" y="757749"/>
                </a:cubicBezTo>
                <a:lnTo>
                  <a:pt x="1515497" y="757749"/>
                </a:lnTo>
                <a:cubicBezTo>
                  <a:pt x="1515497" y="1176243"/>
                  <a:pt x="1176242" y="1515498"/>
                  <a:pt x="757748" y="1515498"/>
                </a:cubicBezTo>
                <a:lnTo>
                  <a:pt x="0" y="1515498"/>
                </a:lnTo>
                <a:lnTo>
                  <a:pt x="0" y="757749"/>
                </a:lnTo>
                <a:cubicBezTo>
                  <a:pt x="0" y="339255"/>
                  <a:pt x="339255" y="0"/>
                  <a:pt x="75774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alphaModFix amt="100000"/>
          </a:blip>
          <a:srcRect l="26911" t="59656" r="51620" b="8080"/>
          <a:stretch>
            <a:fillRect/>
          </a:stretch>
        </p:blipFill>
        <p:spPr>
          <a:xfrm rot="0" flipH="0" flipV="0">
            <a:off x="1986545" y="4063071"/>
            <a:ext cx="1535552" cy="1535552"/>
          </a:xfrm>
          <a:custGeom>
            <a:avLst/>
            <a:gdLst/>
            <a:rect l="l" t="t" r="r" b="b"/>
            <a:pathLst>
              <a:path w="1535552" h="1535552">
                <a:moveTo>
                  <a:pt x="767777" y="0"/>
                </a:moveTo>
                <a:lnTo>
                  <a:pt x="1535552" y="0"/>
                </a:lnTo>
                <a:lnTo>
                  <a:pt x="1535552" y="767776"/>
                </a:lnTo>
                <a:cubicBezTo>
                  <a:pt x="1535552" y="1191807"/>
                  <a:pt x="1191807" y="1535552"/>
                  <a:pt x="767776" y="1535552"/>
                </a:cubicBezTo>
                <a:cubicBezTo>
                  <a:pt x="343745" y="1535552"/>
                  <a:pt x="0" y="1191807"/>
                  <a:pt x="0" y="767776"/>
                </a:cubicBezTo>
                <a:lnTo>
                  <a:pt x="1" y="767776"/>
                </a:lnTo>
                <a:cubicBezTo>
                  <a:pt x="1" y="343745"/>
                  <a:pt x="343746" y="0"/>
                  <a:pt x="767777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alphaModFix amt="100000"/>
          </a:blip>
          <a:srcRect l="50150" t="59656" r="23239" b="352"/>
          <a:stretch>
            <a:fillRect/>
          </a:stretch>
        </p:blipFill>
        <p:spPr>
          <a:xfrm rot="0" flipH="0" flipV="0">
            <a:off x="3547038" y="4044651"/>
            <a:ext cx="1903354" cy="1903354"/>
          </a:xfrm>
          <a:custGeom>
            <a:avLst/>
            <a:gdLst/>
            <a:rect l="l" t="t" r="r" b="b"/>
            <a:pathLst>
              <a:path w="1903354" h="1903354">
                <a:moveTo>
                  <a:pt x="0" y="0"/>
                </a:moveTo>
                <a:lnTo>
                  <a:pt x="951676" y="0"/>
                </a:lnTo>
                <a:cubicBezTo>
                  <a:pt x="1477272" y="0"/>
                  <a:pt x="1903353" y="426081"/>
                  <a:pt x="1903353" y="951677"/>
                </a:cubicBezTo>
                <a:lnTo>
                  <a:pt x="1903354" y="951677"/>
                </a:lnTo>
                <a:cubicBezTo>
                  <a:pt x="1903354" y="1477273"/>
                  <a:pt x="1477273" y="1903354"/>
                  <a:pt x="951677" y="1903354"/>
                </a:cubicBezTo>
                <a:cubicBezTo>
                  <a:pt x="426081" y="1903354"/>
                  <a:pt x="0" y="1477273"/>
                  <a:pt x="0" y="951677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 rot="0" flipH="0" flipV="0">
            <a:off x="5889684" y="3269572"/>
            <a:ext cx="576000" cy="576000"/>
          </a:xfrm>
          <a:prstGeom prst="ellips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889684" y="4489926"/>
            <a:ext cx="576000" cy="576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889684" y="2049216"/>
            <a:ext cx="576000" cy="576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11007" y="2049216"/>
            <a:ext cx="4860000" cy="28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安全培训计划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611007" y="236231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介绍公司年度安全培训计划的制定和实施情况，包括培训内容、培训对象和培训效果。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11007" y="3269572"/>
            <a:ext cx="4860000" cy="28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安全培训效果评估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611007" y="3582672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分析安全培训的效果，包括员工安全知识掌握情况和安全行为改善情况。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611007" y="4489926"/>
            <a:ext cx="4860000" cy="28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安全培训创新实践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611007" y="480302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描述公司在安全培训方面的创新实践，如模拟演练、在线培训等，以及这些实践的效果。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925207" y="2188916"/>
            <a:ext cx="503900" cy="28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925207" y="3433516"/>
            <a:ext cx="503900" cy="28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925207" y="4652716"/>
            <a:ext cx="503900" cy="28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安全培训体系</a:t>
            </a:r>
            <a:endParaRPr kumimoji="1" lang="zh-CN" altLang="en-US"/>
          </a:p>
        </p:txBody>
      </p:sp>
      <p:grpSp>
        <p:nvGrpSpPr>
          <p:cNvPr id="20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21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 flipH="0" flipV="0">
            <a:off x="2089720" y="1668785"/>
            <a:ext cx="1297506" cy="989684"/>
          </a:xfrm>
          <a:custGeom>
            <a:avLst/>
            <a:gdLst>
              <a:gd name="connsiteX0" fmla="*/ 0 w 1804736"/>
              <a:gd name="connsiteY0" fmla="*/ 807084 h 1376579"/>
              <a:gd name="connsiteX1" fmla="*/ 569495 w 1804736"/>
              <a:gd name="connsiteY1" fmla="*/ 237589 h 1376579"/>
              <a:gd name="connsiteX2" fmla="*/ 764567 w 1804736"/>
              <a:gd name="connsiteY2" fmla="*/ 237589 h 1376579"/>
              <a:gd name="connsiteX3" fmla="*/ 902369 w 1804736"/>
              <a:gd name="connsiteY3" fmla="*/ 0 h 1376579"/>
              <a:gd name="connsiteX4" fmla="*/ 1040170 w 1804736"/>
              <a:gd name="connsiteY4" fmla="*/ 237589 h 1376579"/>
              <a:gd name="connsiteX5" fmla="*/ 1235241 w 1804736"/>
              <a:gd name="connsiteY5" fmla="*/ 237589 h 1376579"/>
              <a:gd name="connsiteX6" fmla="*/ 1804736 w 1804736"/>
              <a:gd name="connsiteY6" fmla="*/ 807084 h 1376579"/>
              <a:gd name="connsiteX7" fmla="*/ 1235241 w 1804736"/>
              <a:gd name="connsiteY7" fmla="*/ 1376579 h 1376579"/>
              <a:gd name="connsiteX8" fmla="*/ 569495 w 1804736"/>
              <a:gd name="connsiteY8" fmla="*/ 1376579 h 1376579"/>
              <a:gd name="connsiteX9" fmla="*/ 0 w 1804736"/>
              <a:gd name="connsiteY9" fmla="*/ 807084 h 1376579"/>
            </a:gdLst>
            <a:rect l="l" t="t" r="r" b="b"/>
            <a:pathLst>
              <a:path w="1804736" h="1376579">
                <a:moveTo>
                  <a:pt x="0" y="807084"/>
                </a:moveTo>
                <a:cubicBezTo>
                  <a:pt x="0" y="492561"/>
                  <a:pt x="254972" y="237589"/>
                  <a:pt x="569495" y="237589"/>
                </a:cubicBezTo>
                <a:lnTo>
                  <a:pt x="764567" y="237589"/>
                </a:lnTo>
                <a:lnTo>
                  <a:pt x="902369" y="0"/>
                </a:lnTo>
                <a:lnTo>
                  <a:pt x="1040170" y="237589"/>
                </a:lnTo>
                <a:lnTo>
                  <a:pt x="1235241" y="237589"/>
                </a:lnTo>
                <a:cubicBezTo>
                  <a:pt x="1549764" y="237589"/>
                  <a:pt x="1804736" y="492561"/>
                  <a:pt x="1804736" y="807084"/>
                </a:cubicBezTo>
                <a:cubicBezTo>
                  <a:pt x="1804736" y="1121607"/>
                  <a:pt x="1549764" y="1376579"/>
                  <a:pt x="1235241" y="1376579"/>
                </a:cubicBezTo>
                <a:lnTo>
                  <a:pt x="569495" y="1376579"/>
                </a:lnTo>
                <a:cubicBezTo>
                  <a:pt x="254972" y="1376579"/>
                  <a:pt x="0" y="1121607"/>
                  <a:pt x="0" y="807084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475539" y="1985543"/>
            <a:ext cx="342520" cy="35616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214137" y="1447800"/>
            <a:ext cx="117874" cy="1178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435114" y="2019133"/>
            <a:ext cx="6877286" cy="7843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介绍公司如何通过安全教育活动提升员工的安全意识，包括安全宣传月、安全知识竞赛等。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435114" y="1614404"/>
            <a:ext cx="6883066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安全教育活动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 flipH="0" flipV="0">
            <a:off x="2089720" y="3302327"/>
            <a:ext cx="1297506" cy="989684"/>
          </a:xfrm>
          <a:custGeom>
            <a:avLst/>
            <a:gdLst>
              <a:gd name="connsiteX0" fmla="*/ 0 w 1804736"/>
              <a:gd name="connsiteY0" fmla="*/ 807084 h 1376579"/>
              <a:gd name="connsiteX1" fmla="*/ 569495 w 1804736"/>
              <a:gd name="connsiteY1" fmla="*/ 237589 h 1376579"/>
              <a:gd name="connsiteX2" fmla="*/ 764567 w 1804736"/>
              <a:gd name="connsiteY2" fmla="*/ 237589 h 1376579"/>
              <a:gd name="connsiteX3" fmla="*/ 902369 w 1804736"/>
              <a:gd name="connsiteY3" fmla="*/ 0 h 1376579"/>
              <a:gd name="connsiteX4" fmla="*/ 1040170 w 1804736"/>
              <a:gd name="connsiteY4" fmla="*/ 237589 h 1376579"/>
              <a:gd name="connsiteX5" fmla="*/ 1235241 w 1804736"/>
              <a:gd name="connsiteY5" fmla="*/ 237589 h 1376579"/>
              <a:gd name="connsiteX6" fmla="*/ 1804736 w 1804736"/>
              <a:gd name="connsiteY6" fmla="*/ 807084 h 1376579"/>
              <a:gd name="connsiteX7" fmla="*/ 1235241 w 1804736"/>
              <a:gd name="connsiteY7" fmla="*/ 1376579 h 1376579"/>
              <a:gd name="connsiteX8" fmla="*/ 569495 w 1804736"/>
              <a:gd name="connsiteY8" fmla="*/ 1376579 h 1376579"/>
              <a:gd name="connsiteX9" fmla="*/ 0 w 1804736"/>
              <a:gd name="connsiteY9" fmla="*/ 807084 h 1376579"/>
            </a:gdLst>
            <a:rect l="l" t="t" r="r" b="b"/>
            <a:pathLst>
              <a:path w="1804736" h="1376579">
                <a:moveTo>
                  <a:pt x="0" y="807084"/>
                </a:moveTo>
                <a:cubicBezTo>
                  <a:pt x="0" y="492561"/>
                  <a:pt x="254972" y="237589"/>
                  <a:pt x="569495" y="237589"/>
                </a:cubicBezTo>
                <a:lnTo>
                  <a:pt x="764567" y="237589"/>
                </a:lnTo>
                <a:lnTo>
                  <a:pt x="902369" y="0"/>
                </a:lnTo>
                <a:lnTo>
                  <a:pt x="1040170" y="237589"/>
                </a:lnTo>
                <a:lnTo>
                  <a:pt x="1235241" y="237589"/>
                </a:lnTo>
                <a:cubicBezTo>
                  <a:pt x="1549764" y="237589"/>
                  <a:pt x="1804736" y="492561"/>
                  <a:pt x="1804736" y="807084"/>
                </a:cubicBezTo>
                <a:cubicBezTo>
                  <a:pt x="1804736" y="1121607"/>
                  <a:pt x="1549764" y="1376579"/>
                  <a:pt x="1235241" y="1376579"/>
                </a:cubicBezTo>
                <a:lnTo>
                  <a:pt x="569495" y="1376579"/>
                </a:lnTo>
                <a:cubicBezTo>
                  <a:pt x="254972" y="1376579"/>
                  <a:pt x="0" y="1121607"/>
                  <a:pt x="0" y="807084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468717" y="3619085"/>
            <a:ext cx="356164" cy="356164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214137" y="3081342"/>
            <a:ext cx="117874" cy="1178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435114" y="3652674"/>
            <a:ext cx="6877286" cy="7843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描述公司如何构建安全文化传播策略，包括安全标语、安全文化墙等，以及这些策略的实施效果。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435114" y="3247946"/>
            <a:ext cx="6877286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安全文化传播策略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0" flipV="0">
            <a:off x="2089720" y="5037469"/>
            <a:ext cx="1297506" cy="989684"/>
          </a:xfrm>
          <a:custGeom>
            <a:avLst/>
            <a:gdLst>
              <a:gd name="connsiteX0" fmla="*/ 0 w 1804736"/>
              <a:gd name="connsiteY0" fmla="*/ 807084 h 1376579"/>
              <a:gd name="connsiteX1" fmla="*/ 569495 w 1804736"/>
              <a:gd name="connsiteY1" fmla="*/ 237589 h 1376579"/>
              <a:gd name="connsiteX2" fmla="*/ 764567 w 1804736"/>
              <a:gd name="connsiteY2" fmla="*/ 237589 h 1376579"/>
              <a:gd name="connsiteX3" fmla="*/ 902369 w 1804736"/>
              <a:gd name="connsiteY3" fmla="*/ 0 h 1376579"/>
              <a:gd name="connsiteX4" fmla="*/ 1040170 w 1804736"/>
              <a:gd name="connsiteY4" fmla="*/ 237589 h 1376579"/>
              <a:gd name="connsiteX5" fmla="*/ 1235241 w 1804736"/>
              <a:gd name="connsiteY5" fmla="*/ 237589 h 1376579"/>
              <a:gd name="connsiteX6" fmla="*/ 1804736 w 1804736"/>
              <a:gd name="connsiteY6" fmla="*/ 807084 h 1376579"/>
              <a:gd name="connsiteX7" fmla="*/ 1235241 w 1804736"/>
              <a:gd name="connsiteY7" fmla="*/ 1376579 h 1376579"/>
              <a:gd name="connsiteX8" fmla="*/ 569495 w 1804736"/>
              <a:gd name="connsiteY8" fmla="*/ 1376579 h 1376579"/>
              <a:gd name="connsiteX9" fmla="*/ 0 w 1804736"/>
              <a:gd name="connsiteY9" fmla="*/ 807084 h 1376579"/>
            </a:gdLst>
            <a:rect l="l" t="t" r="r" b="b"/>
            <a:pathLst>
              <a:path w="1804736" h="1376579">
                <a:moveTo>
                  <a:pt x="0" y="807084"/>
                </a:moveTo>
                <a:cubicBezTo>
                  <a:pt x="0" y="492561"/>
                  <a:pt x="254972" y="237589"/>
                  <a:pt x="569495" y="237589"/>
                </a:cubicBezTo>
                <a:lnTo>
                  <a:pt x="764567" y="237589"/>
                </a:lnTo>
                <a:lnTo>
                  <a:pt x="902369" y="0"/>
                </a:lnTo>
                <a:lnTo>
                  <a:pt x="1040170" y="237589"/>
                </a:lnTo>
                <a:lnTo>
                  <a:pt x="1235241" y="237589"/>
                </a:lnTo>
                <a:cubicBezTo>
                  <a:pt x="1549764" y="237589"/>
                  <a:pt x="1804736" y="492561"/>
                  <a:pt x="1804736" y="807084"/>
                </a:cubicBezTo>
                <a:cubicBezTo>
                  <a:pt x="1804736" y="1121607"/>
                  <a:pt x="1549764" y="1376579"/>
                  <a:pt x="1235241" y="1376579"/>
                </a:cubicBezTo>
                <a:lnTo>
                  <a:pt x="569495" y="1376579"/>
                </a:lnTo>
                <a:cubicBezTo>
                  <a:pt x="254972" y="1376579"/>
                  <a:pt x="0" y="1121607"/>
                  <a:pt x="0" y="807084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468717" y="5364463"/>
            <a:ext cx="356164" cy="33569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214137" y="4816484"/>
            <a:ext cx="117874" cy="11787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435114" y="5387816"/>
            <a:ext cx="6877286" cy="7843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分析安全文化建设的成效，包括员工安全行为的改变和安全氛围的提升。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435114" y="4983088"/>
            <a:ext cx="6877286" cy="366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安全文化建设成效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安全教育与文化传播</a:t>
            </a:r>
            <a:endParaRPr kumimoji="1" lang="zh-CN" altLang="en-US"/>
          </a:p>
        </p:txBody>
      </p:sp>
      <p:grpSp>
        <p:nvGrpSpPr>
          <p:cNvPr id="19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20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20000"/>
          </a:blip>
          <a:srcRect l="22823" t="0" r="183" b="22723"/>
          <a:stretch>
            <a:fillRect/>
          </a:stretch>
        </p:blipFill>
        <p:spPr>
          <a:xfrm rot="0" flipH="1" flipV="0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3550660"/>
              <a:gd name="connsiteX1" fmla="*/ 0 w 12192000"/>
              <a:gd name="connsiteY1" fmla="*/ 0 h 3550660"/>
              <a:gd name="connsiteX2" fmla="*/ 0 w 12192000"/>
              <a:gd name="connsiteY2" fmla="*/ 3550660 h 3550660"/>
              <a:gd name="connsiteX3" fmla="*/ 12192000 w 12192000"/>
              <a:gd name="connsiteY3" fmla="*/ 3550660 h 3550660"/>
            </a:gdLst>
            <a:rect l="l" t="t" r="r" b="b"/>
            <a:pathLst>
              <a:path w="12192000" h="3550660">
                <a:moveTo>
                  <a:pt x="12192000" y="0"/>
                </a:moveTo>
                <a:lnTo>
                  <a:pt x="0" y="0"/>
                </a:lnTo>
                <a:lnTo>
                  <a:pt x="0" y="3550660"/>
                </a:lnTo>
                <a:lnTo>
                  <a:pt x="12192000" y="35506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0" flipV="0">
            <a:off x="7940755" y="305574"/>
            <a:ext cx="4013574" cy="624685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22322" y="4968270"/>
            <a:ext cx="6624000" cy="288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391332" y="1937048"/>
            <a:ext cx="2752423" cy="674168"/>
          </a:xfrm>
          <a:custGeom>
            <a:avLst/>
            <a:gdLst>
              <a:gd name="connsiteX0" fmla="*/ 657798 w 3259931"/>
              <a:gd name="connsiteY0" fmla="*/ 253078 h 734914"/>
              <a:gd name="connsiteX1" fmla="*/ 657797 w 3259931"/>
              <a:gd name="connsiteY1" fmla="*/ 253079 h 734914"/>
              <a:gd name="connsiteX2" fmla="*/ 657796 w 3259931"/>
              <a:gd name="connsiteY2" fmla="*/ 253079 h 734914"/>
              <a:gd name="connsiteX3" fmla="*/ 651602 w 3259931"/>
              <a:gd name="connsiteY3" fmla="*/ 259292 h 734914"/>
              <a:gd name="connsiteX4" fmla="*/ 651604 w 3259931"/>
              <a:gd name="connsiteY4" fmla="*/ 259292 h 734914"/>
              <a:gd name="connsiteX5" fmla="*/ 657797 w 3259931"/>
              <a:gd name="connsiteY5" fmla="*/ 253079 h 734914"/>
              <a:gd name="connsiteX6" fmla="*/ 839040 w 3259931"/>
              <a:gd name="connsiteY6" fmla="*/ 254736 h 734914"/>
              <a:gd name="connsiteX7" fmla="*/ 843610 w 3259931"/>
              <a:gd name="connsiteY7" fmla="*/ 259292 h 734914"/>
              <a:gd name="connsiteX8" fmla="*/ 843611 w 3259931"/>
              <a:gd name="connsiteY8" fmla="*/ 259292 h 734914"/>
              <a:gd name="connsiteX9" fmla="*/ 839041 w 3259931"/>
              <a:gd name="connsiteY9" fmla="*/ 254736 h 734914"/>
              <a:gd name="connsiteX10" fmla="*/ 839040 w 3259931"/>
              <a:gd name="connsiteY10" fmla="*/ 254736 h 734914"/>
              <a:gd name="connsiteX11" fmla="*/ 839039 w 3259931"/>
              <a:gd name="connsiteY11" fmla="*/ 254735 h 734914"/>
              <a:gd name="connsiteX12" fmla="*/ 168308 w 3259931"/>
              <a:gd name="connsiteY12" fmla="*/ 241028 h 734914"/>
              <a:gd name="connsiteX13" fmla="*/ 150044 w 3259931"/>
              <a:gd name="connsiteY13" fmla="*/ 259292 h 734914"/>
              <a:gd name="connsiteX14" fmla="*/ 150045 w 3259931"/>
              <a:gd name="connsiteY14" fmla="*/ 259292 h 734914"/>
              <a:gd name="connsiteX15" fmla="*/ 747916 w 3259931"/>
              <a:gd name="connsiteY15" fmla="*/ 142486 h 734914"/>
              <a:gd name="connsiteX16" fmla="*/ 637503 w 3259931"/>
              <a:gd name="connsiteY16" fmla="*/ 252900 h 734914"/>
              <a:gd name="connsiteX17" fmla="*/ 648744 w 3259931"/>
              <a:gd name="connsiteY17" fmla="*/ 253018 h 734914"/>
              <a:gd name="connsiteX18" fmla="*/ 648746 w 3259931"/>
              <a:gd name="connsiteY18" fmla="*/ 253018 h 734914"/>
              <a:gd name="connsiteX19" fmla="*/ 747561 w 3259931"/>
              <a:gd name="connsiteY19" fmla="*/ 154144 h 734914"/>
              <a:gd name="connsiteX20" fmla="*/ 848271 w 3259931"/>
              <a:gd name="connsiteY20" fmla="*/ 254795 h 734914"/>
              <a:gd name="connsiteX21" fmla="*/ 848272 w 3259931"/>
              <a:gd name="connsiteY21" fmla="*/ 254795 h 734914"/>
              <a:gd name="connsiteX22" fmla="*/ 860283 w 3259931"/>
              <a:gd name="connsiteY22" fmla="*/ 254913 h 734914"/>
              <a:gd name="connsiteX23" fmla="*/ 294069 w 3259931"/>
              <a:gd name="connsiteY23" fmla="*/ 115326 h 734914"/>
              <a:gd name="connsiteX24" fmla="*/ 421998 w 3259931"/>
              <a:gd name="connsiteY24" fmla="*/ 243255 h 734914"/>
              <a:gd name="connsiteX25" fmla="*/ 168389 w 3259931"/>
              <a:gd name="connsiteY25" fmla="*/ 240947 h 734914"/>
              <a:gd name="connsiteX26" fmla="*/ 168388 w 3259931"/>
              <a:gd name="connsiteY26" fmla="*/ 240948 h 734914"/>
              <a:gd name="connsiteX27" fmla="*/ 421999 w 3259931"/>
              <a:gd name="connsiteY27" fmla="*/ 243256 h 734914"/>
              <a:gd name="connsiteX28" fmla="*/ 438000 w 3259931"/>
              <a:gd name="connsiteY28" fmla="*/ 259292 h 734914"/>
              <a:gd name="connsiteX29" fmla="*/ 438002 w 3259931"/>
              <a:gd name="connsiteY29" fmla="*/ 259292 h 734914"/>
              <a:gd name="connsiteX30" fmla="*/ 421999 w 3259931"/>
              <a:gd name="connsiteY30" fmla="*/ 243255 h 734914"/>
              <a:gd name="connsiteX31" fmla="*/ 750816 w 3259931"/>
              <a:gd name="connsiteY31" fmla="*/ 107575 h 734914"/>
              <a:gd name="connsiteX32" fmla="*/ 591999 w 3259931"/>
              <a:gd name="connsiteY32" fmla="*/ 252487 h 734914"/>
              <a:gd name="connsiteX33" fmla="*/ 618508 w 3259931"/>
              <a:gd name="connsiteY33" fmla="*/ 252723 h 734914"/>
              <a:gd name="connsiteX34" fmla="*/ 618508 w 3259931"/>
              <a:gd name="connsiteY34" fmla="*/ 252723 h 734914"/>
              <a:gd name="connsiteX35" fmla="*/ 637501 w 3259931"/>
              <a:gd name="connsiteY35" fmla="*/ 252901 h 734914"/>
              <a:gd name="connsiteX36" fmla="*/ 637501 w 3259931"/>
              <a:gd name="connsiteY36" fmla="*/ 252901 h 734914"/>
              <a:gd name="connsiteX37" fmla="*/ 618508 w 3259931"/>
              <a:gd name="connsiteY37" fmla="*/ 252723 h 734914"/>
              <a:gd name="connsiteX38" fmla="*/ 747916 w 3259931"/>
              <a:gd name="connsiteY38" fmla="*/ 123374 h 734914"/>
              <a:gd name="connsiteX39" fmla="*/ 879574 w 3259931"/>
              <a:gd name="connsiteY39" fmla="*/ 255090 h 734914"/>
              <a:gd name="connsiteX40" fmla="*/ 860457 w 3259931"/>
              <a:gd name="connsiteY40" fmla="*/ 254915 h 734914"/>
              <a:gd name="connsiteX41" fmla="*/ 879573 w 3259931"/>
              <a:gd name="connsiteY41" fmla="*/ 255091 h 734914"/>
              <a:gd name="connsiteX42" fmla="*/ 881644 w 3259931"/>
              <a:gd name="connsiteY42" fmla="*/ 257162 h 734914"/>
              <a:gd name="connsiteX43" fmla="*/ 881645 w 3259931"/>
              <a:gd name="connsiteY43" fmla="*/ 257161 h 734914"/>
              <a:gd name="connsiteX44" fmla="*/ 879574 w 3259931"/>
              <a:gd name="connsiteY44" fmla="*/ 255091 h 734914"/>
              <a:gd name="connsiteX45" fmla="*/ 898509 w 3259931"/>
              <a:gd name="connsiteY45" fmla="*/ 255268 h 734914"/>
              <a:gd name="connsiteX46" fmla="*/ 294483 w 3259931"/>
              <a:gd name="connsiteY46" fmla="*/ 86273 h 734914"/>
              <a:gd name="connsiteX47" fmla="*/ 140045 w 3259931"/>
              <a:gd name="connsiteY47" fmla="*/ 240652 h 734914"/>
              <a:gd name="connsiteX48" fmla="*/ 121405 w 3259931"/>
              <a:gd name="connsiteY48" fmla="*/ 259292 h 734914"/>
              <a:gd name="connsiteX49" fmla="*/ 121405 w 3259931"/>
              <a:gd name="connsiteY49" fmla="*/ 259292 h 734914"/>
              <a:gd name="connsiteX50" fmla="*/ 140045 w 3259931"/>
              <a:gd name="connsiteY50" fmla="*/ 240652 h 734914"/>
              <a:gd name="connsiteX51" fmla="*/ 155844 w 3259931"/>
              <a:gd name="connsiteY51" fmla="*/ 240829 h 734914"/>
              <a:gd name="connsiteX52" fmla="*/ 294069 w 3259931"/>
              <a:gd name="connsiteY52" fmla="*/ 102545 h 734914"/>
              <a:gd name="connsiteX53" fmla="*/ 434897 w 3259931"/>
              <a:gd name="connsiteY53" fmla="*/ 243373 h 734914"/>
              <a:gd name="connsiteX54" fmla="*/ 434898 w 3259931"/>
              <a:gd name="connsiteY54" fmla="*/ 243373 h 734914"/>
              <a:gd name="connsiteX55" fmla="*/ 451762 w 3259931"/>
              <a:gd name="connsiteY55" fmla="*/ 243551 h 734914"/>
              <a:gd name="connsiteX56" fmla="*/ 298566 w 3259931"/>
              <a:gd name="connsiteY56" fmla="*/ 37397 h 734914"/>
              <a:gd name="connsiteX57" fmla="*/ 76436 w 3259931"/>
              <a:gd name="connsiteY57" fmla="*/ 240119 h 734914"/>
              <a:gd name="connsiteX58" fmla="*/ 113418 w 3259931"/>
              <a:gd name="connsiteY58" fmla="*/ 240474 h 734914"/>
              <a:gd name="connsiteX59" fmla="*/ 294483 w 3259931"/>
              <a:gd name="connsiteY59" fmla="*/ 59409 h 734914"/>
              <a:gd name="connsiteX60" fmla="*/ 478744 w 3259931"/>
              <a:gd name="connsiteY60" fmla="*/ 243729 h 734914"/>
              <a:gd name="connsiteX61" fmla="*/ 481644 w 3259931"/>
              <a:gd name="connsiteY61" fmla="*/ 246628 h 734914"/>
              <a:gd name="connsiteX62" fmla="*/ 478744 w 3259931"/>
              <a:gd name="connsiteY62" fmla="*/ 243728 h 734914"/>
              <a:gd name="connsiteX63" fmla="*/ 505076 w 3259931"/>
              <a:gd name="connsiteY63" fmla="*/ 243965 h 734914"/>
              <a:gd name="connsiteX64" fmla="*/ 299395 w 3259931"/>
              <a:gd name="connsiteY64" fmla="*/ 0 h 734914"/>
              <a:gd name="connsiteX65" fmla="*/ 557324 w 3259931"/>
              <a:gd name="connsiteY65" fmla="*/ 257872 h 734914"/>
              <a:gd name="connsiteX66" fmla="*/ 751467 w 3259931"/>
              <a:gd name="connsiteY66" fmla="*/ 80889 h 734914"/>
              <a:gd name="connsiteX67" fmla="*/ 929870 w 3259931"/>
              <a:gd name="connsiteY67" fmla="*/ 259292 h 734914"/>
              <a:gd name="connsiteX68" fmla="*/ 2085874 w 3259931"/>
              <a:gd name="connsiteY68" fmla="*/ 259292 h 734914"/>
              <a:gd name="connsiteX69" fmla="*/ 2227275 w 3259931"/>
              <a:gd name="connsiteY69" fmla="*/ 380949 h 734914"/>
              <a:gd name="connsiteX70" fmla="*/ 2085874 w 3259931"/>
              <a:gd name="connsiteY70" fmla="*/ 502606 h 734914"/>
              <a:gd name="connsiteX71" fmla="*/ 1153906 w 3259931"/>
              <a:gd name="connsiteY71" fmla="*/ 502606 h 734914"/>
              <a:gd name="connsiteX72" fmla="*/ 1036095 w 3259931"/>
              <a:gd name="connsiteY72" fmla="*/ 603967 h 734914"/>
              <a:gd name="connsiteX73" fmla="*/ 1153906 w 3259931"/>
              <a:gd name="connsiteY73" fmla="*/ 705328 h 734914"/>
              <a:gd name="connsiteX74" fmla="*/ 3259863 w 3259931"/>
              <a:gd name="connsiteY74" fmla="*/ 705328 h 734914"/>
              <a:gd name="connsiteX75" fmla="*/ 3259931 w 3259931"/>
              <a:gd name="connsiteY75" fmla="*/ 734914 h 734914"/>
              <a:gd name="connsiteX76" fmla="*/ 973991 w 3259931"/>
              <a:gd name="connsiteY76" fmla="*/ 734914 h 734914"/>
              <a:gd name="connsiteX77" fmla="*/ 821861 w 3259931"/>
              <a:gd name="connsiteY77" fmla="*/ 604026 h 734914"/>
              <a:gd name="connsiteX78" fmla="*/ 973991 w 3259931"/>
              <a:gd name="connsiteY78" fmla="*/ 473139 h 734914"/>
              <a:gd name="connsiteX79" fmla="*/ 1923084 w 3259931"/>
              <a:gd name="connsiteY79" fmla="*/ 473139 h 734914"/>
              <a:gd name="connsiteX80" fmla="*/ 2030236 w 3259931"/>
              <a:gd name="connsiteY80" fmla="*/ 380949 h 734914"/>
              <a:gd name="connsiteX81" fmla="*/ 1923084 w 3259931"/>
              <a:gd name="connsiteY81" fmla="*/ 288760 h 734914"/>
              <a:gd name="connsiteX82" fmla="*/ 17125 w 3259931"/>
              <a:gd name="connsiteY82" fmla="*/ 288760 h 734914"/>
              <a:gd name="connsiteX83" fmla="*/ 0 w 3259931"/>
              <a:gd name="connsiteY83" fmla="*/ 274026 h 734914"/>
              <a:gd name="connsiteX84" fmla="*/ 5029 w 3259931"/>
              <a:gd name="connsiteY84" fmla="*/ 263597 h 734914"/>
              <a:gd name="connsiteX85" fmla="*/ 13730 w 3259931"/>
              <a:gd name="connsiteY85" fmla="*/ 260501 h 734914"/>
            </a:gdLst>
            <a:rect l="l" t="t" r="r" b="b"/>
            <a:pathLst>
              <a:path w="3259931" h="734914">
                <a:moveTo>
                  <a:pt x="657798" y="253078"/>
                </a:moveTo>
                <a:lnTo>
                  <a:pt x="657797" y="253079"/>
                </a:lnTo>
                <a:lnTo>
                  <a:pt x="657796" y="253079"/>
                </a:lnTo>
                <a:lnTo>
                  <a:pt x="651602" y="259292"/>
                </a:lnTo>
                <a:lnTo>
                  <a:pt x="651604" y="259292"/>
                </a:lnTo>
                <a:lnTo>
                  <a:pt x="657797" y="253079"/>
                </a:lnTo>
                <a:lnTo>
                  <a:pt x="839040" y="254736"/>
                </a:lnTo>
                <a:lnTo>
                  <a:pt x="843610" y="259292"/>
                </a:lnTo>
                <a:lnTo>
                  <a:pt x="843611" y="259292"/>
                </a:lnTo>
                <a:lnTo>
                  <a:pt x="839041" y="254736"/>
                </a:lnTo>
                <a:lnTo>
                  <a:pt x="839040" y="254736"/>
                </a:lnTo>
                <a:lnTo>
                  <a:pt x="839039" y="254735"/>
                </a:lnTo>
                <a:close/>
                <a:moveTo>
                  <a:pt x="168308" y="241028"/>
                </a:moveTo>
                <a:lnTo>
                  <a:pt x="150044" y="259292"/>
                </a:lnTo>
                <a:lnTo>
                  <a:pt x="150045" y="259292"/>
                </a:lnTo>
                <a:close/>
                <a:moveTo>
                  <a:pt x="747916" y="142486"/>
                </a:moveTo>
                <a:lnTo>
                  <a:pt x="637503" y="252900"/>
                </a:lnTo>
                <a:lnTo>
                  <a:pt x="648744" y="253018"/>
                </a:lnTo>
                <a:lnTo>
                  <a:pt x="648746" y="253018"/>
                </a:lnTo>
                <a:lnTo>
                  <a:pt x="747561" y="154144"/>
                </a:lnTo>
                <a:lnTo>
                  <a:pt x="848271" y="254795"/>
                </a:lnTo>
                <a:lnTo>
                  <a:pt x="848272" y="254795"/>
                </a:lnTo>
                <a:lnTo>
                  <a:pt x="860283" y="254913"/>
                </a:lnTo>
                <a:close/>
                <a:moveTo>
                  <a:pt x="294069" y="115326"/>
                </a:moveTo>
                <a:lnTo>
                  <a:pt x="421998" y="243255"/>
                </a:lnTo>
                <a:lnTo>
                  <a:pt x="168389" y="240947"/>
                </a:lnTo>
                <a:lnTo>
                  <a:pt x="168388" y="240948"/>
                </a:lnTo>
                <a:lnTo>
                  <a:pt x="421999" y="243256"/>
                </a:lnTo>
                <a:lnTo>
                  <a:pt x="438000" y="259292"/>
                </a:lnTo>
                <a:lnTo>
                  <a:pt x="438002" y="259292"/>
                </a:lnTo>
                <a:lnTo>
                  <a:pt x="421999" y="243255"/>
                </a:lnTo>
                <a:close/>
                <a:moveTo>
                  <a:pt x="750816" y="107575"/>
                </a:moveTo>
                <a:lnTo>
                  <a:pt x="591999" y="252487"/>
                </a:lnTo>
                <a:lnTo>
                  <a:pt x="618508" y="252723"/>
                </a:lnTo>
                <a:lnTo>
                  <a:pt x="618508" y="252723"/>
                </a:lnTo>
                <a:lnTo>
                  <a:pt x="637501" y="252901"/>
                </a:lnTo>
                <a:lnTo>
                  <a:pt x="637501" y="252901"/>
                </a:lnTo>
                <a:lnTo>
                  <a:pt x="618508" y="252723"/>
                </a:lnTo>
                <a:lnTo>
                  <a:pt x="747916" y="123374"/>
                </a:lnTo>
                <a:lnTo>
                  <a:pt x="879574" y="255090"/>
                </a:lnTo>
                <a:lnTo>
                  <a:pt x="860457" y="254915"/>
                </a:lnTo>
                <a:lnTo>
                  <a:pt x="879573" y="255091"/>
                </a:lnTo>
                <a:lnTo>
                  <a:pt x="881644" y="257162"/>
                </a:lnTo>
                <a:lnTo>
                  <a:pt x="881645" y="257161"/>
                </a:lnTo>
                <a:lnTo>
                  <a:pt x="879574" y="255091"/>
                </a:lnTo>
                <a:lnTo>
                  <a:pt x="898509" y="255268"/>
                </a:lnTo>
                <a:close/>
                <a:moveTo>
                  <a:pt x="294483" y="86273"/>
                </a:moveTo>
                <a:lnTo>
                  <a:pt x="140045" y="240652"/>
                </a:lnTo>
                <a:lnTo>
                  <a:pt x="121405" y="259292"/>
                </a:lnTo>
                <a:lnTo>
                  <a:pt x="121405" y="259292"/>
                </a:lnTo>
                <a:lnTo>
                  <a:pt x="140045" y="240652"/>
                </a:lnTo>
                <a:lnTo>
                  <a:pt x="155844" y="240829"/>
                </a:lnTo>
                <a:lnTo>
                  <a:pt x="294069" y="102545"/>
                </a:lnTo>
                <a:lnTo>
                  <a:pt x="434897" y="243373"/>
                </a:lnTo>
                <a:lnTo>
                  <a:pt x="434898" y="243373"/>
                </a:lnTo>
                <a:lnTo>
                  <a:pt x="451762" y="243551"/>
                </a:lnTo>
                <a:close/>
                <a:moveTo>
                  <a:pt x="298566" y="37397"/>
                </a:moveTo>
                <a:lnTo>
                  <a:pt x="76436" y="240119"/>
                </a:lnTo>
                <a:lnTo>
                  <a:pt x="113418" y="240474"/>
                </a:lnTo>
                <a:lnTo>
                  <a:pt x="294483" y="59409"/>
                </a:lnTo>
                <a:lnTo>
                  <a:pt x="478744" y="243729"/>
                </a:lnTo>
                <a:lnTo>
                  <a:pt x="481644" y="246628"/>
                </a:lnTo>
                <a:lnTo>
                  <a:pt x="478744" y="243728"/>
                </a:lnTo>
                <a:lnTo>
                  <a:pt x="505076" y="243965"/>
                </a:lnTo>
                <a:close/>
                <a:moveTo>
                  <a:pt x="299395" y="0"/>
                </a:moveTo>
                <a:lnTo>
                  <a:pt x="557324" y="257872"/>
                </a:lnTo>
                <a:lnTo>
                  <a:pt x="751467" y="80889"/>
                </a:lnTo>
                <a:lnTo>
                  <a:pt x="929870" y="259292"/>
                </a:lnTo>
                <a:lnTo>
                  <a:pt x="2085874" y="259292"/>
                </a:lnTo>
                <a:cubicBezTo>
                  <a:pt x="2163935" y="259292"/>
                  <a:pt x="2227275" y="313730"/>
                  <a:pt x="2227275" y="380949"/>
                </a:cubicBezTo>
                <a:cubicBezTo>
                  <a:pt x="2227275" y="448109"/>
                  <a:pt x="2164003" y="502606"/>
                  <a:pt x="2085874" y="502606"/>
                </a:cubicBezTo>
                <a:lnTo>
                  <a:pt x="1153906" y="502606"/>
                </a:lnTo>
                <a:cubicBezTo>
                  <a:pt x="1088844" y="502606"/>
                  <a:pt x="1036095" y="547991"/>
                  <a:pt x="1036095" y="603967"/>
                </a:cubicBezTo>
                <a:cubicBezTo>
                  <a:pt x="1036095" y="659944"/>
                  <a:pt x="1088844" y="705328"/>
                  <a:pt x="1153906" y="705328"/>
                </a:cubicBezTo>
                <a:lnTo>
                  <a:pt x="3259863" y="705328"/>
                </a:lnTo>
                <a:lnTo>
                  <a:pt x="3259931" y="734914"/>
                </a:lnTo>
                <a:lnTo>
                  <a:pt x="973991" y="734914"/>
                </a:lnTo>
                <a:cubicBezTo>
                  <a:pt x="890016" y="734914"/>
                  <a:pt x="821861" y="676334"/>
                  <a:pt x="821861" y="604026"/>
                </a:cubicBezTo>
                <a:cubicBezTo>
                  <a:pt x="821861" y="531778"/>
                  <a:pt x="889948" y="473139"/>
                  <a:pt x="973991" y="473139"/>
                </a:cubicBezTo>
                <a:lnTo>
                  <a:pt x="1923084" y="473139"/>
                </a:lnTo>
                <a:cubicBezTo>
                  <a:pt x="1982231" y="473139"/>
                  <a:pt x="2030236" y="431896"/>
                  <a:pt x="2030236" y="380949"/>
                </a:cubicBezTo>
                <a:cubicBezTo>
                  <a:pt x="2030236" y="330061"/>
                  <a:pt x="1982299" y="288760"/>
                  <a:pt x="1923084" y="288760"/>
                </a:cubicBezTo>
                <a:lnTo>
                  <a:pt x="17125" y="288760"/>
                </a:lnTo>
                <a:cubicBezTo>
                  <a:pt x="7634" y="288760"/>
                  <a:pt x="0" y="282133"/>
                  <a:pt x="0" y="274026"/>
                </a:cubicBezTo>
                <a:cubicBezTo>
                  <a:pt x="0" y="269943"/>
                  <a:pt x="1926" y="266260"/>
                  <a:pt x="5029" y="263597"/>
                </a:cubicBezTo>
                <a:lnTo>
                  <a:pt x="13730" y="260501"/>
                </a:lnTo>
                <a:close/>
              </a:path>
            </a:pathLst>
          </a:custGeom>
          <a:solidFill>
            <a:schemeClr val="accent2">
              <a:alpha val="35000"/>
            </a:schemeClr>
          </a:solidFill>
          <a:ln w="59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37448" t="0" r="15577" b="0"/>
          <a:stretch>
            <a:fillRect/>
          </a:stretch>
        </p:blipFill>
        <p:spPr>
          <a:xfrm rot="0" flipH="0" flipV="0">
            <a:off x="8141583" y="533156"/>
            <a:ext cx="3611918" cy="5791688"/>
          </a:xfrm>
          <a:custGeom>
            <a:avLst/>
            <a:gdLst>
              <a:gd name="connsiteX0" fmla="*/ 1805959 w 3611918"/>
              <a:gd name="connsiteY0" fmla="*/ 0 h 5791688"/>
              <a:gd name="connsiteX1" fmla="*/ 0 w 3611918"/>
              <a:gd name="connsiteY1" fmla="*/ 1805959 h 5791688"/>
              <a:gd name="connsiteX2" fmla="*/ 0 w 3611918"/>
              <a:gd name="connsiteY2" fmla="*/ 3985729 h 5791688"/>
              <a:gd name="connsiteX3" fmla="*/ 1805959 w 3611918"/>
              <a:gd name="connsiteY3" fmla="*/ 5791688 h 5791688"/>
              <a:gd name="connsiteX4" fmla="*/ 3611918 w 3611918"/>
              <a:gd name="connsiteY4" fmla="*/ 3985729 h 5791688"/>
              <a:gd name="connsiteX5" fmla="*/ 3611918 w 3611918"/>
              <a:gd name="connsiteY5" fmla="*/ 1805959 h 5791688"/>
              <a:gd name="connsiteX6" fmla="*/ 1805959 w 3611918"/>
              <a:gd name="connsiteY6" fmla="*/ 0 h 5791688"/>
            </a:gdLst>
            <a:rect l="l" t="t" r="r" b="b"/>
            <a:pathLst>
              <a:path w="3611918" h="5791688">
                <a:moveTo>
                  <a:pt x="1805959" y="0"/>
                </a:moveTo>
                <a:cubicBezTo>
                  <a:pt x="808555" y="0"/>
                  <a:pt x="0" y="808555"/>
                  <a:pt x="0" y="1805959"/>
                </a:cubicBezTo>
                <a:lnTo>
                  <a:pt x="0" y="3985729"/>
                </a:lnTo>
                <a:cubicBezTo>
                  <a:pt x="0" y="4983133"/>
                  <a:pt x="808555" y="5791688"/>
                  <a:pt x="1805959" y="5791688"/>
                </a:cubicBezTo>
                <a:cubicBezTo>
                  <a:pt x="2803363" y="5791688"/>
                  <a:pt x="3611918" y="4983133"/>
                  <a:pt x="3611918" y="3985729"/>
                </a:cubicBezTo>
                <a:lnTo>
                  <a:pt x="3611918" y="1805959"/>
                </a:lnTo>
                <a:cubicBezTo>
                  <a:pt x="3611918" y="808555"/>
                  <a:pt x="2803363" y="0"/>
                  <a:pt x="1805959" y="0"/>
                </a:cubicBezTo>
                <a:close/>
              </a:path>
            </a:pathLst>
          </a:custGeom>
          <a:noFill/>
          <a:ln w="635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7" name="标题 1"/>
          <p:cNvSpPr txBox="1"/>
          <p:nvPr/>
        </p:nvSpPr>
        <p:spPr>
          <a:xfrm rot="0" flipH="0" flipV="0">
            <a:off x="10146257" y="704639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636175" y="5479258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42257" y="680253"/>
            <a:ext cx="1622560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3D5B5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23888" y="-802865"/>
            <a:ext cx="1622560" cy="3434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3888" y="2741287"/>
            <a:ext cx="6588125" cy="21234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50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应急管理与事故处理</a:t>
            </a:r>
            <a:endParaRPr kumimoji="1" lang="zh-CN" altLang="en-US"/>
          </a:p>
        </p:txBody>
      </p:sp>
      <p:pic>
        <p:nvPicPr>
          <p:cNvPr id="12" name=""/>
          <p:cNvPicPr>
            <a:picLocks noChangeAspect="1"/>
          </p:cNvPicPr>
          <p:nvPr/>
        </p:nvPicPr>
        <p:blipFill>
          <a:blip r:embed="rId4">
            <a:alphaModFix amt="50000"/>
          </a:blip>
          <a:srcRect l="501" t="27592" r="10355" b="28612"/>
          <a:stretch>
            <a:fillRect/>
          </a:stretch>
        </p:blipFill>
        <p:spPr>
          <a:xfrm rot="0" flipH="0" flipV="0">
            <a:off x="0" y="4794222"/>
            <a:ext cx="7495370" cy="2063778"/>
          </a:xfrm>
          <a:custGeom>
            <a:avLst/>
            <a:gdLst>
              <a:gd name="connsiteX0" fmla="*/ 7082976 w 7082976"/>
              <a:gd name="connsiteY0" fmla="*/ 0 h 2063778"/>
              <a:gd name="connsiteX1" fmla="*/ 0 w 7082976"/>
              <a:gd name="connsiteY1" fmla="*/ 0 h 2063778"/>
              <a:gd name="connsiteX2" fmla="*/ 0 w 7082976"/>
              <a:gd name="connsiteY2" fmla="*/ 2063778 h 2063778"/>
              <a:gd name="connsiteX3" fmla="*/ 7082976 w 7082976"/>
              <a:gd name="connsiteY3" fmla="*/ 2063778 h 2063778"/>
            </a:gdLst>
            <a:rect l="l" t="t" r="r" b="b"/>
            <a:pathLst>
              <a:path w="7082976" h="2063778">
                <a:moveTo>
                  <a:pt x="7082976" y="0"/>
                </a:moveTo>
                <a:lnTo>
                  <a:pt x="0" y="0"/>
                </a:lnTo>
                <a:lnTo>
                  <a:pt x="0" y="2063778"/>
                </a:lnTo>
                <a:lnTo>
                  <a:pt x="7082976" y="206377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0" flipV="0">
            <a:off x="625044" y="5279611"/>
            <a:ext cx="3162809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33718" y="5370449"/>
            <a:ext cx="2745460" cy="23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22322" y="795791"/>
            <a:ext cx="2247056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3244" y="880545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4818420"/>
            <a:ext cx="504002" cy="50400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cap="rnd">
            <a:noFill/>
            <a:prstDash val="solid"/>
            <a:round/>
          </a:ln>
          <a:effectLst>
            <a:outerShdw dist="50800" blurRad="50800" dir="5400000" sx="100000" sy="100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04401" y="4962420"/>
            <a:ext cx="216000" cy="21600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262233" y="4556086"/>
            <a:ext cx="4754365" cy="61553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应急预案制定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254211" y="5180102"/>
            <a:ext cx="4754365" cy="9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介绍公司如何制定各类突发事件的应急预案，包括火灾、泄漏等紧急情况的应对措施。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0400" y="3107266"/>
            <a:ext cx="504002" cy="504000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0000">
                <a:schemeClr val="accent2"/>
              </a:gs>
            </a:gsLst>
            <a:lin ang="2700000" scaled="0"/>
          </a:gradFill>
          <a:ln cap="rnd">
            <a:noFill/>
            <a:prstDash val="solid"/>
            <a:round/>
          </a:ln>
          <a:effectLst>
            <a:outerShdw dist="50800" blurRad="50800" dir="5400000" sx="100000" sy="100000" kx="0" ky="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86401" y="3234446"/>
            <a:ext cx="252000" cy="220621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262233" y="2844932"/>
            <a:ext cx="4754365" cy="61553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应急演练与评估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262232" y="3465470"/>
            <a:ext cx="4754365" cy="9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描述公司如何通过定期的应急演练检验预案的有效性，并根据演练结果进行预案的优化。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60400" y="1392634"/>
            <a:ext cx="504002" cy="50400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cap="rnd">
            <a:noFill/>
            <a:prstDash val="solid"/>
            <a:round/>
          </a:ln>
          <a:effectLst>
            <a:outerShdw dist="50800" blurRad="50800" dir="5400000" sx="100000" sy="100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04401" y="1536634"/>
            <a:ext cx="216000" cy="21600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262233" y="1130300"/>
            <a:ext cx="4754365" cy="61553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应急响应效率提升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254211" y="1754316"/>
            <a:ext cx="4754365" cy="9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分析如何提升应急响应效率，包括应急通讯系统的建立和应急资源的配置。</a:t>
            </a:r>
            <a:endParaRPr kumimoji="1" lang="zh-CN" altLang="en-US"/>
          </a:p>
        </p:txBody>
      </p:sp>
      <p:pic>
        <p:nvPicPr>
          <p:cNvPr id="15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6359505" y="0"/>
            <a:ext cx="5836559" cy="6832600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应急预案管理</a:t>
            </a:r>
            <a:endParaRPr kumimoji="1" lang="zh-CN" altLang="en-US"/>
          </a:p>
        </p:txBody>
      </p:sp>
      <p:grpSp>
        <p:nvGrpSpPr>
          <p:cNvPr id="17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18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30983" t="0" r="30983" b="0"/>
          <a:stretch>
            <a:fillRect/>
          </a:stretch>
        </p:blipFill>
        <p:spPr>
          <a:xfrm rot="0" flipH="0" flipV="0">
            <a:off x="660400" y="1564427"/>
            <a:ext cx="3062369" cy="4512371"/>
          </a:xfrm>
          <a:custGeom>
            <a:avLst/>
            <a:gdLst/>
            <a:rect l="l" t="t" r="r" b="b"/>
            <a:pathLst>
              <a:path w="3062369" h="4512371">
                <a:moveTo>
                  <a:pt x="137500" y="0"/>
                </a:moveTo>
                <a:lnTo>
                  <a:pt x="2924869" y="0"/>
                </a:lnTo>
                <a:cubicBezTo>
                  <a:pt x="3000808" y="0"/>
                  <a:pt x="3062369" y="61561"/>
                  <a:pt x="3062369" y="137500"/>
                </a:cubicBezTo>
                <a:lnTo>
                  <a:pt x="3062369" y="4374871"/>
                </a:lnTo>
                <a:cubicBezTo>
                  <a:pt x="3062369" y="4450810"/>
                  <a:pt x="3000808" y="4512371"/>
                  <a:pt x="2924869" y="4512371"/>
                </a:cubicBezTo>
                <a:lnTo>
                  <a:pt x="137500" y="4512371"/>
                </a:lnTo>
                <a:cubicBezTo>
                  <a:pt x="61561" y="4512371"/>
                  <a:pt x="0" y="4450810"/>
                  <a:pt x="0" y="4374871"/>
                </a:cubicBezTo>
                <a:lnTo>
                  <a:pt x="0" y="137500"/>
                </a:lnTo>
                <a:cubicBezTo>
                  <a:pt x="0" y="61561"/>
                  <a:pt x="61561" y="0"/>
                  <a:pt x="1375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4335966" y="2011952"/>
            <a:ext cx="7116894" cy="10233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介绍公司如何进行事故的报告和调查，包括事故报告流程和事故原因分析。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112305" y="1775461"/>
            <a:ext cx="52463" cy="46481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081780" y="1775461"/>
            <a:ext cx="113512" cy="11351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335966" y="1648247"/>
            <a:ext cx="7116894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事故报告与调查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35966" y="3612152"/>
            <a:ext cx="7116894" cy="10233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描述公司如何根据事故调查结果进行事故处理和整改，包括责任追究和整改措施的实施。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112305" y="3375661"/>
            <a:ext cx="52463" cy="46481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081780" y="3375661"/>
            <a:ext cx="113512" cy="113512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335966" y="3248447"/>
            <a:ext cx="7116894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事故处理与整改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335966" y="5212352"/>
            <a:ext cx="7116894" cy="10233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分析事故教训，提出如何通过事故总结预防类似事故的发生，包括制度完善和安全技术的应用。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112305" y="4975861"/>
            <a:ext cx="52463" cy="46481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081780" y="4975861"/>
            <a:ext cx="113512" cy="11351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335966" y="4848647"/>
            <a:ext cx="7116894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事故教训与预防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事故处理与总结</a:t>
            </a:r>
            <a:endParaRPr kumimoji="1" lang="zh-CN" altLang="en-US"/>
          </a:p>
        </p:txBody>
      </p:sp>
      <p:grpSp>
        <p:nvGrpSpPr>
          <p:cNvPr id="17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18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20000"/>
          </a:blip>
          <a:srcRect l="22823" t="0" r="183" b="22723"/>
          <a:stretch>
            <a:fillRect/>
          </a:stretch>
        </p:blipFill>
        <p:spPr>
          <a:xfrm rot="0" flipH="0" flipV="0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3550660"/>
              <a:gd name="connsiteX1" fmla="*/ 0 w 12192000"/>
              <a:gd name="connsiteY1" fmla="*/ 0 h 3550660"/>
              <a:gd name="connsiteX2" fmla="*/ 0 w 12192000"/>
              <a:gd name="connsiteY2" fmla="*/ 3550660 h 3550660"/>
              <a:gd name="connsiteX3" fmla="*/ 12192000 w 12192000"/>
              <a:gd name="connsiteY3" fmla="*/ 3550660 h 3550660"/>
            </a:gdLst>
            <a:rect l="l" t="t" r="r" b="b"/>
            <a:pathLst>
              <a:path w="12192000" h="3550660">
                <a:moveTo>
                  <a:pt x="12192000" y="0"/>
                </a:moveTo>
                <a:lnTo>
                  <a:pt x="0" y="0"/>
                </a:lnTo>
                <a:lnTo>
                  <a:pt x="0" y="3550660"/>
                </a:lnTo>
                <a:lnTo>
                  <a:pt x="12192000" y="35506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9325801" y="795791"/>
            <a:ext cx="2247056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4957886" y="4536881"/>
            <a:ext cx="6624000" cy="288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546722" y="880545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41474" y="680253"/>
            <a:ext cx="1622560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3D5B5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1" flipV="0">
            <a:off x="240850" y="305574"/>
            <a:ext cx="4013574" cy="624685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4583865" y="1632552"/>
            <a:ext cx="1482724" cy="674168"/>
          </a:xfrm>
          <a:custGeom>
            <a:avLst/>
            <a:gdLst>
              <a:gd name="connsiteX0" fmla="*/ 657798 w 3259931"/>
              <a:gd name="connsiteY0" fmla="*/ 253078 h 734914"/>
              <a:gd name="connsiteX1" fmla="*/ 657797 w 3259931"/>
              <a:gd name="connsiteY1" fmla="*/ 253079 h 734914"/>
              <a:gd name="connsiteX2" fmla="*/ 657796 w 3259931"/>
              <a:gd name="connsiteY2" fmla="*/ 253079 h 734914"/>
              <a:gd name="connsiteX3" fmla="*/ 651602 w 3259931"/>
              <a:gd name="connsiteY3" fmla="*/ 259292 h 734914"/>
              <a:gd name="connsiteX4" fmla="*/ 651604 w 3259931"/>
              <a:gd name="connsiteY4" fmla="*/ 259292 h 734914"/>
              <a:gd name="connsiteX5" fmla="*/ 657797 w 3259931"/>
              <a:gd name="connsiteY5" fmla="*/ 253079 h 734914"/>
              <a:gd name="connsiteX6" fmla="*/ 839040 w 3259931"/>
              <a:gd name="connsiteY6" fmla="*/ 254736 h 734914"/>
              <a:gd name="connsiteX7" fmla="*/ 843610 w 3259931"/>
              <a:gd name="connsiteY7" fmla="*/ 259292 h 734914"/>
              <a:gd name="connsiteX8" fmla="*/ 843611 w 3259931"/>
              <a:gd name="connsiteY8" fmla="*/ 259292 h 734914"/>
              <a:gd name="connsiteX9" fmla="*/ 839041 w 3259931"/>
              <a:gd name="connsiteY9" fmla="*/ 254736 h 734914"/>
              <a:gd name="connsiteX10" fmla="*/ 839040 w 3259931"/>
              <a:gd name="connsiteY10" fmla="*/ 254736 h 734914"/>
              <a:gd name="connsiteX11" fmla="*/ 839039 w 3259931"/>
              <a:gd name="connsiteY11" fmla="*/ 254735 h 734914"/>
              <a:gd name="connsiteX12" fmla="*/ 168308 w 3259931"/>
              <a:gd name="connsiteY12" fmla="*/ 241028 h 734914"/>
              <a:gd name="connsiteX13" fmla="*/ 150044 w 3259931"/>
              <a:gd name="connsiteY13" fmla="*/ 259292 h 734914"/>
              <a:gd name="connsiteX14" fmla="*/ 150045 w 3259931"/>
              <a:gd name="connsiteY14" fmla="*/ 259292 h 734914"/>
              <a:gd name="connsiteX15" fmla="*/ 747916 w 3259931"/>
              <a:gd name="connsiteY15" fmla="*/ 142486 h 734914"/>
              <a:gd name="connsiteX16" fmla="*/ 637503 w 3259931"/>
              <a:gd name="connsiteY16" fmla="*/ 252900 h 734914"/>
              <a:gd name="connsiteX17" fmla="*/ 648744 w 3259931"/>
              <a:gd name="connsiteY17" fmla="*/ 253018 h 734914"/>
              <a:gd name="connsiteX18" fmla="*/ 648746 w 3259931"/>
              <a:gd name="connsiteY18" fmla="*/ 253018 h 734914"/>
              <a:gd name="connsiteX19" fmla="*/ 747561 w 3259931"/>
              <a:gd name="connsiteY19" fmla="*/ 154144 h 734914"/>
              <a:gd name="connsiteX20" fmla="*/ 848271 w 3259931"/>
              <a:gd name="connsiteY20" fmla="*/ 254795 h 734914"/>
              <a:gd name="connsiteX21" fmla="*/ 848272 w 3259931"/>
              <a:gd name="connsiteY21" fmla="*/ 254795 h 734914"/>
              <a:gd name="connsiteX22" fmla="*/ 860283 w 3259931"/>
              <a:gd name="connsiteY22" fmla="*/ 254913 h 734914"/>
              <a:gd name="connsiteX23" fmla="*/ 294069 w 3259931"/>
              <a:gd name="connsiteY23" fmla="*/ 115326 h 734914"/>
              <a:gd name="connsiteX24" fmla="*/ 421998 w 3259931"/>
              <a:gd name="connsiteY24" fmla="*/ 243255 h 734914"/>
              <a:gd name="connsiteX25" fmla="*/ 168389 w 3259931"/>
              <a:gd name="connsiteY25" fmla="*/ 240947 h 734914"/>
              <a:gd name="connsiteX26" fmla="*/ 168388 w 3259931"/>
              <a:gd name="connsiteY26" fmla="*/ 240948 h 734914"/>
              <a:gd name="connsiteX27" fmla="*/ 421999 w 3259931"/>
              <a:gd name="connsiteY27" fmla="*/ 243256 h 734914"/>
              <a:gd name="connsiteX28" fmla="*/ 438000 w 3259931"/>
              <a:gd name="connsiteY28" fmla="*/ 259292 h 734914"/>
              <a:gd name="connsiteX29" fmla="*/ 438002 w 3259931"/>
              <a:gd name="connsiteY29" fmla="*/ 259292 h 734914"/>
              <a:gd name="connsiteX30" fmla="*/ 421999 w 3259931"/>
              <a:gd name="connsiteY30" fmla="*/ 243255 h 734914"/>
              <a:gd name="connsiteX31" fmla="*/ 750816 w 3259931"/>
              <a:gd name="connsiteY31" fmla="*/ 107575 h 734914"/>
              <a:gd name="connsiteX32" fmla="*/ 591999 w 3259931"/>
              <a:gd name="connsiteY32" fmla="*/ 252487 h 734914"/>
              <a:gd name="connsiteX33" fmla="*/ 618508 w 3259931"/>
              <a:gd name="connsiteY33" fmla="*/ 252723 h 734914"/>
              <a:gd name="connsiteX34" fmla="*/ 618508 w 3259931"/>
              <a:gd name="connsiteY34" fmla="*/ 252723 h 734914"/>
              <a:gd name="connsiteX35" fmla="*/ 637501 w 3259931"/>
              <a:gd name="connsiteY35" fmla="*/ 252901 h 734914"/>
              <a:gd name="connsiteX36" fmla="*/ 637501 w 3259931"/>
              <a:gd name="connsiteY36" fmla="*/ 252901 h 734914"/>
              <a:gd name="connsiteX37" fmla="*/ 618508 w 3259931"/>
              <a:gd name="connsiteY37" fmla="*/ 252723 h 734914"/>
              <a:gd name="connsiteX38" fmla="*/ 747916 w 3259931"/>
              <a:gd name="connsiteY38" fmla="*/ 123374 h 734914"/>
              <a:gd name="connsiteX39" fmla="*/ 879574 w 3259931"/>
              <a:gd name="connsiteY39" fmla="*/ 255090 h 734914"/>
              <a:gd name="connsiteX40" fmla="*/ 860457 w 3259931"/>
              <a:gd name="connsiteY40" fmla="*/ 254915 h 734914"/>
              <a:gd name="connsiteX41" fmla="*/ 879573 w 3259931"/>
              <a:gd name="connsiteY41" fmla="*/ 255091 h 734914"/>
              <a:gd name="connsiteX42" fmla="*/ 881644 w 3259931"/>
              <a:gd name="connsiteY42" fmla="*/ 257162 h 734914"/>
              <a:gd name="connsiteX43" fmla="*/ 881645 w 3259931"/>
              <a:gd name="connsiteY43" fmla="*/ 257161 h 734914"/>
              <a:gd name="connsiteX44" fmla="*/ 879574 w 3259931"/>
              <a:gd name="connsiteY44" fmla="*/ 255091 h 734914"/>
              <a:gd name="connsiteX45" fmla="*/ 898509 w 3259931"/>
              <a:gd name="connsiteY45" fmla="*/ 255268 h 734914"/>
              <a:gd name="connsiteX46" fmla="*/ 294483 w 3259931"/>
              <a:gd name="connsiteY46" fmla="*/ 86273 h 734914"/>
              <a:gd name="connsiteX47" fmla="*/ 140045 w 3259931"/>
              <a:gd name="connsiteY47" fmla="*/ 240652 h 734914"/>
              <a:gd name="connsiteX48" fmla="*/ 121405 w 3259931"/>
              <a:gd name="connsiteY48" fmla="*/ 259292 h 734914"/>
              <a:gd name="connsiteX49" fmla="*/ 121405 w 3259931"/>
              <a:gd name="connsiteY49" fmla="*/ 259292 h 734914"/>
              <a:gd name="connsiteX50" fmla="*/ 140045 w 3259931"/>
              <a:gd name="connsiteY50" fmla="*/ 240652 h 734914"/>
              <a:gd name="connsiteX51" fmla="*/ 155844 w 3259931"/>
              <a:gd name="connsiteY51" fmla="*/ 240829 h 734914"/>
              <a:gd name="connsiteX52" fmla="*/ 294069 w 3259931"/>
              <a:gd name="connsiteY52" fmla="*/ 102545 h 734914"/>
              <a:gd name="connsiteX53" fmla="*/ 434897 w 3259931"/>
              <a:gd name="connsiteY53" fmla="*/ 243373 h 734914"/>
              <a:gd name="connsiteX54" fmla="*/ 434898 w 3259931"/>
              <a:gd name="connsiteY54" fmla="*/ 243373 h 734914"/>
              <a:gd name="connsiteX55" fmla="*/ 451762 w 3259931"/>
              <a:gd name="connsiteY55" fmla="*/ 243551 h 734914"/>
              <a:gd name="connsiteX56" fmla="*/ 298566 w 3259931"/>
              <a:gd name="connsiteY56" fmla="*/ 37397 h 734914"/>
              <a:gd name="connsiteX57" fmla="*/ 76436 w 3259931"/>
              <a:gd name="connsiteY57" fmla="*/ 240119 h 734914"/>
              <a:gd name="connsiteX58" fmla="*/ 113418 w 3259931"/>
              <a:gd name="connsiteY58" fmla="*/ 240474 h 734914"/>
              <a:gd name="connsiteX59" fmla="*/ 294483 w 3259931"/>
              <a:gd name="connsiteY59" fmla="*/ 59409 h 734914"/>
              <a:gd name="connsiteX60" fmla="*/ 478744 w 3259931"/>
              <a:gd name="connsiteY60" fmla="*/ 243729 h 734914"/>
              <a:gd name="connsiteX61" fmla="*/ 481644 w 3259931"/>
              <a:gd name="connsiteY61" fmla="*/ 246628 h 734914"/>
              <a:gd name="connsiteX62" fmla="*/ 478744 w 3259931"/>
              <a:gd name="connsiteY62" fmla="*/ 243728 h 734914"/>
              <a:gd name="connsiteX63" fmla="*/ 505076 w 3259931"/>
              <a:gd name="connsiteY63" fmla="*/ 243965 h 734914"/>
              <a:gd name="connsiteX64" fmla="*/ 299395 w 3259931"/>
              <a:gd name="connsiteY64" fmla="*/ 0 h 734914"/>
              <a:gd name="connsiteX65" fmla="*/ 557324 w 3259931"/>
              <a:gd name="connsiteY65" fmla="*/ 257872 h 734914"/>
              <a:gd name="connsiteX66" fmla="*/ 751467 w 3259931"/>
              <a:gd name="connsiteY66" fmla="*/ 80889 h 734914"/>
              <a:gd name="connsiteX67" fmla="*/ 929870 w 3259931"/>
              <a:gd name="connsiteY67" fmla="*/ 259292 h 734914"/>
              <a:gd name="connsiteX68" fmla="*/ 2085874 w 3259931"/>
              <a:gd name="connsiteY68" fmla="*/ 259292 h 734914"/>
              <a:gd name="connsiteX69" fmla="*/ 2227275 w 3259931"/>
              <a:gd name="connsiteY69" fmla="*/ 380949 h 734914"/>
              <a:gd name="connsiteX70" fmla="*/ 2085874 w 3259931"/>
              <a:gd name="connsiteY70" fmla="*/ 502606 h 734914"/>
              <a:gd name="connsiteX71" fmla="*/ 1153906 w 3259931"/>
              <a:gd name="connsiteY71" fmla="*/ 502606 h 734914"/>
              <a:gd name="connsiteX72" fmla="*/ 1036095 w 3259931"/>
              <a:gd name="connsiteY72" fmla="*/ 603967 h 734914"/>
              <a:gd name="connsiteX73" fmla="*/ 1153906 w 3259931"/>
              <a:gd name="connsiteY73" fmla="*/ 705328 h 734914"/>
              <a:gd name="connsiteX74" fmla="*/ 3259863 w 3259931"/>
              <a:gd name="connsiteY74" fmla="*/ 705328 h 734914"/>
              <a:gd name="connsiteX75" fmla="*/ 3259931 w 3259931"/>
              <a:gd name="connsiteY75" fmla="*/ 734914 h 734914"/>
              <a:gd name="connsiteX76" fmla="*/ 973991 w 3259931"/>
              <a:gd name="connsiteY76" fmla="*/ 734914 h 734914"/>
              <a:gd name="connsiteX77" fmla="*/ 821861 w 3259931"/>
              <a:gd name="connsiteY77" fmla="*/ 604026 h 734914"/>
              <a:gd name="connsiteX78" fmla="*/ 973991 w 3259931"/>
              <a:gd name="connsiteY78" fmla="*/ 473139 h 734914"/>
              <a:gd name="connsiteX79" fmla="*/ 1923084 w 3259931"/>
              <a:gd name="connsiteY79" fmla="*/ 473139 h 734914"/>
              <a:gd name="connsiteX80" fmla="*/ 2030236 w 3259931"/>
              <a:gd name="connsiteY80" fmla="*/ 380949 h 734914"/>
              <a:gd name="connsiteX81" fmla="*/ 1923084 w 3259931"/>
              <a:gd name="connsiteY81" fmla="*/ 288760 h 734914"/>
              <a:gd name="connsiteX82" fmla="*/ 17125 w 3259931"/>
              <a:gd name="connsiteY82" fmla="*/ 288760 h 734914"/>
              <a:gd name="connsiteX83" fmla="*/ 0 w 3259931"/>
              <a:gd name="connsiteY83" fmla="*/ 274026 h 734914"/>
              <a:gd name="connsiteX84" fmla="*/ 5029 w 3259931"/>
              <a:gd name="connsiteY84" fmla="*/ 263597 h 734914"/>
              <a:gd name="connsiteX85" fmla="*/ 13730 w 3259931"/>
              <a:gd name="connsiteY85" fmla="*/ 260501 h 734914"/>
            </a:gdLst>
            <a:rect l="l" t="t" r="r" b="b"/>
            <a:pathLst>
              <a:path w="3259931" h="734914">
                <a:moveTo>
                  <a:pt x="657798" y="253078"/>
                </a:moveTo>
                <a:lnTo>
                  <a:pt x="657797" y="253079"/>
                </a:lnTo>
                <a:lnTo>
                  <a:pt x="657796" y="253079"/>
                </a:lnTo>
                <a:lnTo>
                  <a:pt x="651602" y="259292"/>
                </a:lnTo>
                <a:lnTo>
                  <a:pt x="651604" y="259292"/>
                </a:lnTo>
                <a:lnTo>
                  <a:pt x="657797" y="253079"/>
                </a:lnTo>
                <a:lnTo>
                  <a:pt x="839040" y="254736"/>
                </a:lnTo>
                <a:lnTo>
                  <a:pt x="843610" y="259292"/>
                </a:lnTo>
                <a:lnTo>
                  <a:pt x="843611" y="259292"/>
                </a:lnTo>
                <a:lnTo>
                  <a:pt x="839041" y="254736"/>
                </a:lnTo>
                <a:lnTo>
                  <a:pt x="839040" y="254736"/>
                </a:lnTo>
                <a:lnTo>
                  <a:pt x="839039" y="254735"/>
                </a:lnTo>
                <a:close/>
                <a:moveTo>
                  <a:pt x="168308" y="241028"/>
                </a:moveTo>
                <a:lnTo>
                  <a:pt x="150044" y="259292"/>
                </a:lnTo>
                <a:lnTo>
                  <a:pt x="150045" y="259292"/>
                </a:lnTo>
                <a:close/>
                <a:moveTo>
                  <a:pt x="747916" y="142486"/>
                </a:moveTo>
                <a:lnTo>
                  <a:pt x="637503" y="252900"/>
                </a:lnTo>
                <a:lnTo>
                  <a:pt x="648744" y="253018"/>
                </a:lnTo>
                <a:lnTo>
                  <a:pt x="648746" y="253018"/>
                </a:lnTo>
                <a:lnTo>
                  <a:pt x="747561" y="154144"/>
                </a:lnTo>
                <a:lnTo>
                  <a:pt x="848271" y="254795"/>
                </a:lnTo>
                <a:lnTo>
                  <a:pt x="848272" y="254795"/>
                </a:lnTo>
                <a:lnTo>
                  <a:pt x="860283" y="254913"/>
                </a:lnTo>
                <a:close/>
                <a:moveTo>
                  <a:pt x="294069" y="115326"/>
                </a:moveTo>
                <a:lnTo>
                  <a:pt x="421998" y="243255"/>
                </a:lnTo>
                <a:lnTo>
                  <a:pt x="168389" y="240947"/>
                </a:lnTo>
                <a:lnTo>
                  <a:pt x="168388" y="240948"/>
                </a:lnTo>
                <a:lnTo>
                  <a:pt x="421999" y="243256"/>
                </a:lnTo>
                <a:lnTo>
                  <a:pt x="438000" y="259292"/>
                </a:lnTo>
                <a:lnTo>
                  <a:pt x="438002" y="259292"/>
                </a:lnTo>
                <a:lnTo>
                  <a:pt x="421999" y="243255"/>
                </a:lnTo>
                <a:close/>
                <a:moveTo>
                  <a:pt x="750816" y="107575"/>
                </a:moveTo>
                <a:lnTo>
                  <a:pt x="591999" y="252487"/>
                </a:lnTo>
                <a:lnTo>
                  <a:pt x="618508" y="252723"/>
                </a:lnTo>
                <a:lnTo>
                  <a:pt x="618508" y="252723"/>
                </a:lnTo>
                <a:lnTo>
                  <a:pt x="637501" y="252901"/>
                </a:lnTo>
                <a:lnTo>
                  <a:pt x="637501" y="252901"/>
                </a:lnTo>
                <a:lnTo>
                  <a:pt x="618508" y="252723"/>
                </a:lnTo>
                <a:lnTo>
                  <a:pt x="747916" y="123374"/>
                </a:lnTo>
                <a:lnTo>
                  <a:pt x="879574" y="255090"/>
                </a:lnTo>
                <a:lnTo>
                  <a:pt x="860457" y="254915"/>
                </a:lnTo>
                <a:lnTo>
                  <a:pt x="879573" y="255091"/>
                </a:lnTo>
                <a:lnTo>
                  <a:pt x="881644" y="257162"/>
                </a:lnTo>
                <a:lnTo>
                  <a:pt x="881645" y="257161"/>
                </a:lnTo>
                <a:lnTo>
                  <a:pt x="879574" y="255091"/>
                </a:lnTo>
                <a:lnTo>
                  <a:pt x="898509" y="255268"/>
                </a:lnTo>
                <a:close/>
                <a:moveTo>
                  <a:pt x="294483" y="86273"/>
                </a:moveTo>
                <a:lnTo>
                  <a:pt x="140045" y="240652"/>
                </a:lnTo>
                <a:lnTo>
                  <a:pt x="121405" y="259292"/>
                </a:lnTo>
                <a:lnTo>
                  <a:pt x="121405" y="259292"/>
                </a:lnTo>
                <a:lnTo>
                  <a:pt x="140045" y="240652"/>
                </a:lnTo>
                <a:lnTo>
                  <a:pt x="155844" y="240829"/>
                </a:lnTo>
                <a:lnTo>
                  <a:pt x="294069" y="102545"/>
                </a:lnTo>
                <a:lnTo>
                  <a:pt x="434897" y="243373"/>
                </a:lnTo>
                <a:lnTo>
                  <a:pt x="434898" y="243373"/>
                </a:lnTo>
                <a:lnTo>
                  <a:pt x="451762" y="243551"/>
                </a:lnTo>
                <a:close/>
                <a:moveTo>
                  <a:pt x="298566" y="37397"/>
                </a:moveTo>
                <a:lnTo>
                  <a:pt x="76436" y="240119"/>
                </a:lnTo>
                <a:lnTo>
                  <a:pt x="113418" y="240474"/>
                </a:lnTo>
                <a:lnTo>
                  <a:pt x="294483" y="59409"/>
                </a:lnTo>
                <a:lnTo>
                  <a:pt x="478744" y="243729"/>
                </a:lnTo>
                <a:lnTo>
                  <a:pt x="481644" y="246628"/>
                </a:lnTo>
                <a:lnTo>
                  <a:pt x="478744" y="243728"/>
                </a:lnTo>
                <a:lnTo>
                  <a:pt x="505076" y="243965"/>
                </a:lnTo>
                <a:close/>
                <a:moveTo>
                  <a:pt x="299395" y="0"/>
                </a:moveTo>
                <a:lnTo>
                  <a:pt x="557324" y="257872"/>
                </a:lnTo>
                <a:lnTo>
                  <a:pt x="751467" y="80889"/>
                </a:lnTo>
                <a:lnTo>
                  <a:pt x="929870" y="259292"/>
                </a:lnTo>
                <a:lnTo>
                  <a:pt x="2085874" y="259292"/>
                </a:lnTo>
                <a:cubicBezTo>
                  <a:pt x="2163935" y="259292"/>
                  <a:pt x="2227275" y="313730"/>
                  <a:pt x="2227275" y="380949"/>
                </a:cubicBezTo>
                <a:cubicBezTo>
                  <a:pt x="2227275" y="448109"/>
                  <a:pt x="2164003" y="502606"/>
                  <a:pt x="2085874" y="502606"/>
                </a:cubicBezTo>
                <a:lnTo>
                  <a:pt x="1153906" y="502606"/>
                </a:lnTo>
                <a:cubicBezTo>
                  <a:pt x="1088844" y="502606"/>
                  <a:pt x="1036095" y="547991"/>
                  <a:pt x="1036095" y="603967"/>
                </a:cubicBezTo>
                <a:cubicBezTo>
                  <a:pt x="1036095" y="659944"/>
                  <a:pt x="1088844" y="705328"/>
                  <a:pt x="1153906" y="705328"/>
                </a:cubicBezTo>
                <a:lnTo>
                  <a:pt x="3259863" y="705328"/>
                </a:lnTo>
                <a:lnTo>
                  <a:pt x="3259931" y="734914"/>
                </a:lnTo>
                <a:lnTo>
                  <a:pt x="973991" y="734914"/>
                </a:lnTo>
                <a:cubicBezTo>
                  <a:pt x="890016" y="734914"/>
                  <a:pt x="821861" y="676334"/>
                  <a:pt x="821861" y="604026"/>
                </a:cubicBezTo>
                <a:cubicBezTo>
                  <a:pt x="821861" y="531778"/>
                  <a:pt x="889948" y="473139"/>
                  <a:pt x="973991" y="473139"/>
                </a:cubicBezTo>
                <a:lnTo>
                  <a:pt x="1923084" y="473139"/>
                </a:lnTo>
                <a:cubicBezTo>
                  <a:pt x="1982231" y="473139"/>
                  <a:pt x="2030236" y="431896"/>
                  <a:pt x="2030236" y="380949"/>
                </a:cubicBezTo>
                <a:cubicBezTo>
                  <a:pt x="2030236" y="330061"/>
                  <a:pt x="1982299" y="288760"/>
                  <a:pt x="1923084" y="288760"/>
                </a:cubicBezTo>
                <a:lnTo>
                  <a:pt x="17125" y="288760"/>
                </a:lnTo>
                <a:cubicBezTo>
                  <a:pt x="7634" y="288760"/>
                  <a:pt x="0" y="282133"/>
                  <a:pt x="0" y="274026"/>
                </a:cubicBezTo>
                <a:cubicBezTo>
                  <a:pt x="0" y="269943"/>
                  <a:pt x="1926" y="266260"/>
                  <a:pt x="5029" y="263597"/>
                </a:cubicBezTo>
                <a:lnTo>
                  <a:pt x="13730" y="260501"/>
                </a:lnTo>
                <a:close/>
              </a:path>
            </a:pathLst>
          </a:custGeom>
          <a:solidFill>
            <a:schemeClr val="accent2">
              <a:alpha val="35000"/>
            </a:schemeClr>
          </a:solidFill>
          <a:ln w="59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17316" t="0" r="35709" b="0"/>
          <a:stretch>
            <a:fillRect/>
          </a:stretch>
        </p:blipFill>
        <p:spPr>
          <a:xfrm rot="0" flipH="0" flipV="0">
            <a:off x="441678" y="533156"/>
            <a:ext cx="3611918" cy="5791688"/>
          </a:xfrm>
          <a:custGeom>
            <a:avLst/>
            <a:gdLst>
              <a:gd name="connsiteX0" fmla="*/ 1805959 w 3611918"/>
              <a:gd name="connsiteY0" fmla="*/ 0 h 5791688"/>
              <a:gd name="connsiteX1" fmla="*/ 0 w 3611918"/>
              <a:gd name="connsiteY1" fmla="*/ 1805959 h 5791688"/>
              <a:gd name="connsiteX2" fmla="*/ 0 w 3611918"/>
              <a:gd name="connsiteY2" fmla="*/ 3985729 h 5791688"/>
              <a:gd name="connsiteX3" fmla="*/ 1805959 w 3611918"/>
              <a:gd name="connsiteY3" fmla="*/ 5791688 h 5791688"/>
              <a:gd name="connsiteX4" fmla="*/ 3611918 w 3611918"/>
              <a:gd name="connsiteY4" fmla="*/ 3985729 h 5791688"/>
              <a:gd name="connsiteX5" fmla="*/ 3611918 w 3611918"/>
              <a:gd name="connsiteY5" fmla="*/ 1805959 h 5791688"/>
              <a:gd name="connsiteX6" fmla="*/ 1805959 w 3611918"/>
              <a:gd name="connsiteY6" fmla="*/ 0 h 5791688"/>
            </a:gdLst>
            <a:rect l="l" t="t" r="r" b="b"/>
            <a:pathLst>
              <a:path w="3611918" h="5791688">
                <a:moveTo>
                  <a:pt x="1805959" y="0"/>
                </a:moveTo>
                <a:cubicBezTo>
                  <a:pt x="808555" y="0"/>
                  <a:pt x="0" y="808555"/>
                  <a:pt x="0" y="1805959"/>
                </a:cubicBezTo>
                <a:lnTo>
                  <a:pt x="0" y="3985729"/>
                </a:lnTo>
                <a:cubicBezTo>
                  <a:pt x="0" y="4983133"/>
                  <a:pt x="808555" y="5791688"/>
                  <a:pt x="1805959" y="5791688"/>
                </a:cubicBezTo>
                <a:cubicBezTo>
                  <a:pt x="2803363" y="5791688"/>
                  <a:pt x="3611918" y="4983133"/>
                  <a:pt x="3611918" y="3985729"/>
                </a:cubicBezTo>
                <a:lnTo>
                  <a:pt x="3611918" y="1805959"/>
                </a:lnTo>
                <a:cubicBezTo>
                  <a:pt x="3611918" y="808555"/>
                  <a:pt x="2803363" y="0"/>
                  <a:pt x="1805959" y="0"/>
                </a:cubicBezTo>
                <a:close/>
              </a:path>
            </a:pathLst>
          </a:custGeom>
          <a:noFill/>
          <a:ln w="635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0" name="标题 1"/>
          <p:cNvSpPr txBox="1"/>
          <p:nvPr/>
        </p:nvSpPr>
        <p:spPr>
          <a:xfrm rot="0" flipH="0" flipV="0">
            <a:off x="2651690" y="5479258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249650" y="704639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"/>
          <p:cNvPicPr>
            <a:picLocks noChangeAspect="1"/>
          </p:cNvPicPr>
          <p:nvPr/>
        </p:nvPicPr>
        <p:blipFill>
          <a:blip r:embed="rId4">
            <a:alphaModFix amt="50000"/>
          </a:blip>
          <a:srcRect l="501" t="27592" r="10355" b="28612"/>
          <a:stretch>
            <a:fillRect/>
          </a:stretch>
        </p:blipFill>
        <p:spPr>
          <a:xfrm rot="0" flipH="1" flipV="0">
            <a:off x="4696630" y="4794222"/>
            <a:ext cx="7495370" cy="2063778"/>
          </a:xfrm>
          <a:custGeom>
            <a:avLst/>
            <a:gdLst>
              <a:gd name="connsiteX0" fmla="*/ 7082976 w 7082976"/>
              <a:gd name="connsiteY0" fmla="*/ 0 h 2063778"/>
              <a:gd name="connsiteX1" fmla="*/ 0 w 7082976"/>
              <a:gd name="connsiteY1" fmla="*/ 0 h 2063778"/>
              <a:gd name="connsiteX2" fmla="*/ 0 w 7082976"/>
              <a:gd name="connsiteY2" fmla="*/ 2063778 h 2063778"/>
              <a:gd name="connsiteX3" fmla="*/ 7082976 w 7082976"/>
              <a:gd name="connsiteY3" fmla="*/ 2063778 h 2063778"/>
            </a:gdLst>
            <a:rect l="l" t="t" r="r" b="b"/>
            <a:pathLst>
              <a:path w="7082976" h="2063778">
                <a:moveTo>
                  <a:pt x="7082976" y="0"/>
                </a:moveTo>
                <a:lnTo>
                  <a:pt x="0" y="0"/>
                </a:lnTo>
                <a:lnTo>
                  <a:pt x="0" y="2063778"/>
                </a:lnTo>
                <a:lnTo>
                  <a:pt x="7082976" y="206377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1" flipV="0">
            <a:off x="8517021" y="4954927"/>
            <a:ext cx="3068727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4971694" y="4954927"/>
            <a:ext cx="3068727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748493" y="5018002"/>
            <a:ext cx="1943650" cy="3068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汇报人：AiPPT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189514" y="5020004"/>
            <a:ext cx="1943650" cy="3028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汇报时间：20XX.X
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962557" y="4850829"/>
            <a:ext cx="563500" cy="635775"/>
          </a:xfrm>
          <a:custGeom>
            <a:avLst/>
            <a:gdLst>
              <a:gd name="connsiteX0" fmla="*/ 313949 w 563500"/>
              <a:gd name="connsiteY0" fmla="*/ 7608 h 635775"/>
              <a:gd name="connsiteX1" fmla="*/ 523699 w 563500"/>
              <a:gd name="connsiteY1" fmla="*/ 112483 h 635775"/>
              <a:gd name="connsiteX2" fmla="*/ 563500 w 563500"/>
              <a:gd name="connsiteY2" fmla="*/ 176881 h 635775"/>
              <a:gd name="connsiteX3" fmla="*/ 563500 w 563500"/>
              <a:gd name="connsiteY3" fmla="*/ 458906 h 635775"/>
              <a:gd name="connsiteX4" fmla="*/ 523699 w 563500"/>
              <a:gd name="connsiteY4" fmla="*/ 523305 h 635775"/>
              <a:gd name="connsiteX5" fmla="*/ 313949 w 563500"/>
              <a:gd name="connsiteY5" fmla="*/ 628180 h 635775"/>
              <a:gd name="connsiteX6" fmla="*/ 249550 w 563500"/>
              <a:gd name="connsiteY6" fmla="*/ 628180 h 635775"/>
              <a:gd name="connsiteX7" fmla="*/ 39801 w 563500"/>
              <a:gd name="connsiteY7" fmla="*/ 523305 h 635775"/>
              <a:gd name="connsiteX8" fmla="*/ 0 w 563500"/>
              <a:gd name="connsiteY8" fmla="*/ 458906 h 635775"/>
              <a:gd name="connsiteX9" fmla="*/ 0 w 563500"/>
              <a:gd name="connsiteY9" fmla="*/ 176881 h 635775"/>
              <a:gd name="connsiteX10" fmla="*/ 39801 w 563500"/>
              <a:gd name="connsiteY10" fmla="*/ 112483 h 635775"/>
              <a:gd name="connsiteX11" fmla="*/ 249551 w 563500"/>
              <a:gd name="connsiteY11" fmla="*/ 7608 h 635775"/>
              <a:gd name="connsiteX12" fmla="*/ 313949 w 563500"/>
              <a:gd name="connsiteY12" fmla="*/ 7608 h 635775"/>
            </a:gdLst>
            <a:rect l="l" t="t" r="r" b="b"/>
            <a:pathLst>
              <a:path w="563500" h="635775">
                <a:moveTo>
                  <a:pt x="313949" y="7608"/>
                </a:moveTo>
                <a:lnTo>
                  <a:pt x="523699" y="112483"/>
                </a:lnTo>
                <a:cubicBezTo>
                  <a:pt x="548097" y="124681"/>
                  <a:pt x="563500" y="149604"/>
                  <a:pt x="563500" y="176881"/>
                </a:cubicBezTo>
                <a:lnTo>
                  <a:pt x="563500" y="458906"/>
                </a:lnTo>
                <a:cubicBezTo>
                  <a:pt x="563500" y="486184"/>
                  <a:pt x="548097" y="511106"/>
                  <a:pt x="523699" y="523305"/>
                </a:cubicBezTo>
                <a:lnTo>
                  <a:pt x="313949" y="628180"/>
                </a:lnTo>
                <a:cubicBezTo>
                  <a:pt x="293696" y="638307"/>
                  <a:pt x="269804" y="638307"/>
                  <a:pt x="249550" y="628180"/>
                </a:cubicBezTo>
                <a:lnTo>
                  <a:pt x="39801" y="523305"/>
                </a:lnTo>
                <a:cubicBezTo>
                  <a:pt x="15403" y="511106"/>
                  <a:pt x="0" y="486184"/>
                  <a:pt x="0" y="458906"/>
                </a:cubicBezTo>
                <a:lnTo>
                  <a:pt x="0" y="176881"/>
                </a:lnTo>
                <a:cubicBezTo>
                  <a:pt x="0" y="149604"/>
                  <a:pt x="15403" y="124681"/>
                  <a:pt x="39801" y="112483"/>
                </a:cubicBezTo>
                <a:lnTo>
                  <a:pt x="249551" y="7608"/>
                </a:lnTo>
                <a:cubicBezTo>
                  <a:pt x="269836" y="-2535"/>
                  <a:pt x="293663" y="-2535"/>
                  <a:pt x="313949" y="7608"/>
                </a:cubicBezTo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291344" y="4850841"/>
            <a:ext cx="563500" cy="635763"/>
          </a:xfrm>
          <a:custGeom>
            <a:avLst/>
            <a:gdLst>
              <a:gd name="connsiteX0" fmla="*/ 313950 w 563500"/>
              <a:gd name="connsiteY0" fmla="*/ 7596 h 635763"/>
              <a:gd name="connsiteX1" fmla="*/ 523699 w 563500"/>
              <a:gd name="connsiteY1" fmla="*/ 112471 h 635763"/>
              <a:gd name="connsiteX2" fmla="*/ 563500 w 563500"/>
              <a:gd name="connsiteY2" fmla="*/ 176869 h 635763"/>
              <a:gd name="connsiteX3" fmla="*/ 563500 w 563500"/>
              <a:gd name="connsiteY3" fmla="*/ 458894 h 635763"/>
              <a:gd name="connsiteX4" fmla="*/ 523699 w 563500"/>
              <a:gd name="connsiteY4" fmla="*/ 523293 h 635763"/>
              <a:gd name="connsiteX5" fmla="*/ 313950 w 563500"/>
              <a:gd name="connsiteY5" fmla="*/ 628168 h 635763"/>
              <a:gd name="connsiteX6" fmla="*/ 249551 w 563500"/>
              <a:gd name="connsiteY6" fmla="*/ 628168 h 635763"/>
              <a:gd name="connsiteX7" fmla="*/ 39801 w 563500"/>
              <a:gd name="connsiteY7" fmla="*/ 523293 h 635763"/>
              <a:gd name="connsiteX8" fmla="*/ 0 w 563500"/>
              <a:gd name="connsiteY8" fmla="*/ 458894 h 635763"/>
              <a:gd name="connsiteX9" fmla="*/ 0 w 563500"/>
              <a:gd name="connsiteY9" fmla="*/ 176869 h 635763"/>
              <a:gd name="connsiteX10" fmla="*/ 39801 w 563500"/>
              <a:gd name="connsiteY10" fmla="*/ 112471 h 635763"/>
              <a:gd name="connsiteX11" fmla="*/ 249551 w 563500"/>
              <a:gd name="connsiteY11" fmla="*/ 7596 h 635763"/>
              <a:gd name="connsiteX12" fmla="*/ 313950 w 563500"/>
              <a:gd name="connsiteY12" fmla="*/ 7596 h 635763"/>
            </a:gdLst>
            <a:rect l="l" t="t" r="r" b="b"/>
            <a:pathLst>
              <a:path w="563500" h="635763">
                <a:moveTo>
                  <a:pt x="313950" y="7596"/>
                </a:moveTo>
                <a:lnTo>
                  <a:pt x="523699" y="112471"/>
                </a:lnTo>
                <a:cubicBezTo>
                  <a:pt x="548097" y="124669"/>
                  <a:pt x="563500" y="149592"/>
                  <a:pt x="563500" y="176869"/>
                </a:cubicBezTo>
                <a:lnTo>
                  <a:pt x="563500" y="458894"/>
                </a:lnTo>
                <a:cubicBezTo>
                  <a:pt x="563500" y="486172"/>
                  <a:pt x="548097" y="511094"/>
                  <a:pt x="523699" y="523293"/>
                </a:cubicBezTo>
                <a:lnTo>
                  <a:pt x="313950" y="628168"/>
                </a:lnTo>
                <a:cubicBezTo>
                  <a:pt x="293696" y="638295"/>
                  <a:pt x="269804" y="638295"/>
                  <a:pt x="249551" y="628168"/>
                </a:cubicBezTo>
                <a:lnTo>
                  <a:pt x="39801" y="523293"/>
                </a:lnTo>
                <a:cubicBezTo>
                  <a:pt x="15403" y="511094"/>
                  <a:pt x="0" y="486172"/>
                  <a:pt x="0" y="458894"/>
                </a:cubicBezTo>
                <a:lnTo>
                  <a:pt x="0" y="176869"/>
                </a:lnTo>
                <a:cubicBezTo>
                  <a:pt x="0" y="149592"/>
                  <a:pt x="15403" y="124669"/>
                  <a:pt x="39801" y="112471"/>
                </a:cubicBezTo>
                <a:lnTo>
                  <a:pt x="249551" y="7596"/>
                </a:lnTo>
                <a:cubicBezTo>
                  <a:pt x="269804" y="-2531"/>
                  <a:pt x="293696" y="-2531"/>
                  <a:pt x="313950" y="7596"/>
                </a:cubicBezTo>
              </a:path>
            </a:pathLst>
          </a:cu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109024" y="5017418"/>
            <a:ext cx="270567" cy="293091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408008" y="4998877"/>
            <a:ext cx="330173" cy="330173"/>
          </a:xfrm>
          <a:custGeom>
            <a:avLst/>
            <a:gdLst>
              <a:gd name="connsiteX0" fmla="*/ 666750 w 1333500"/>
              <a:gd name="connsiteY0" fmla="*/ 0 h 1333500"/>
              <a:gd name="connsiteX1" fmla="*/ 0 w 1333500"/>
              <a:gd name="connsiteY1" fmla="*/ 666750 h 1333500"/>
              <a:gd name="connsiteX2" fmla="*/ 666750 w 1333500"/>
              <a:gd name="connsiteY2" fmla="*/ 1333500 h 1333500"/>
              <a:gd name="connsiteX3" fmla="*/ 1333500 w 1333500"/>
              <a:gd name="connsiteY3" fmla="*/ 666750 h 1333500"/>
              <a:gd name="connsiteX4" fmla="*/ 666750 w 1333500"/>
              <a:gd name="connsiteY4" fmla="*/ 0 h 1333500"/>
              <a:gd name="connsiteX5" fmla="*/ 1088517 w 1333500"/>
              <a:gd name="connsiteY5" fmla="*/ 965263 h 1333500"/>
              <a:gd name="connsiteX6" fmla="*/ 723900 w 1333500"/>
              <a:gd name="connsiteY6" fmla="*/ 754571 h 1333500"/>
              <a:gd name="connsiteX7" fmla="*/ 578732 w 1333500"/>
              <a:gd name="connsiteY7" fmla="*/ 724872 h 1333500"/>
              <a:gd name="connsiteX8" fmla="*/ 608432 w 1333500"/>
              <a:gd name="connsiteY8" fmla="*/ 579704 h 1333500"/>
              <a:gd name="connsiteX9" fmla="*/ 617125 w 1333500"/>
              <a:gd name="connsiteY9" fmla="*/ 574548 h 1333500"/>
              <a:gd name="connsiteX10" fmla="*/ 617125 w 1333500"/>
              <a:gd name="connsiteY10" fmla="*/ 332232 h 1333500"/>
              <a:gd name="connsiteX11" fmla="*/ 664750 w 1333500"/>
              <a:gd name="connsiteY11" fmla="*/ 284607 h 1333500"/>
              <a:gd name="connsiteX12" fmla="*/ 712375 w 1333500"/>
              <a:gd name="connsiteY12" fmla="*/ 332232 h 1333500"/>
              <a:gd name="connsiteX13" fmla="*/ 712375 w 1333500"/>
              <a:gd name="connsiteY13" fmla="*/ 572453 h 1333500"/>
              <a:gd name="connsiteX14" fmla="*/ 771525 w 1333500"/>
              <a:gd name="connsiteY14" fmla="*/ 666750 h 1333500"/>
              <a:gd name="connsiteX15" fmla="*/ 768287 w 1333500"/>
              <a:gd name="connsiteY15" fmla="*/ 692372 h 1333500"/>
              <a:gd name="connsiteX16" fmla="*/ 1126617 w 1333500"/>
              <a:gd name="connsiteY16" fmla="*/ 899255 h 1333500"/>
              <a:gd name="connsiteX17" fmla="*/ 1140571 w 1333500"/>
              <a:gd name="connsiteY17" fmla="*/ 951309 h 1333500"/>
              <a:gd name="connsiteX18" fmla="*/ 1088517 w 1333500"/>
              <a:gd name="connsiteY18" fmla="*/ 965263 h 1333500"/>
            </a:gdLst>
            <a:rect l="l" t="t" r="r" b="b"/>
            <a:pathLst>
              <a:path w="1333500" h="1333500">
                <a:moveTo>
                  <a:pt x="666750" y="0"/>
                </a:moveTo>
                <a:cubicBezTo>
                  <a:pt x="298514" y="0"/>
                  <a:pt x="0" y="298514"/>
                  <a:pt x="0" y="666750"/>
                </a:cubicBezTo>
                <a:cubicBezTo>
                  <a:pt x="0" y="1034987"/>
                  <a:pt x="298514" y="1333500"/>
                  <a:pt x="666750" y="1333500"/>
                </a:cubicBezTo>
                <a:cubicBezTo>
                  <a:pt x="1034987" y="1333500"/>
                  <a:pt x="1333500" y="1034987"/>
                  <a:pt x="1333500" y="666750"/>
                </a:cubicBezTo>
                <a:cubicBezTo>
                  <a:pt x="1333500" y="298514"/>
                  <a:pt x="1034987" y="0"/>
                  <a:pt x="666750" y="0"/>
                </a:cubicBezTo>
                <a:close/>
                <a:moveTo>
                  <a:pt x="1088517" y="965263"/>
                </a:moveTo>
                <a:lnTo>
                  <a:pt x="723900" y="754571"/>
                </a:lnTo>
                <a:cubicBezTo>
                  <a:pt x="675612" y="786456"/>
                  <a:pt x="610618" y="773160"/>
                  <a:pt x="578732" y="724872"/>
                </a:cubicBezTo>
                <a:cubicBezTo>
                  <a:pt x="546847" y="676583"/>
                  <a:pt x="560144" y="611590"/>
                  <a:pt x="608432" y="579704"/>
                </a:cubicBezTo>
                <a:cubicBezTo>
                  <a:pt x="611245" y="577847"/>
                  <a:pt x="614146" y="576125"/>
                  <a:pt x="617125" y="574548"/>
                </a:cubicBezTo>
                <a:lnTo>
                  <a:pt x="617125" y="332232"/>
                </a:lnTo>
                <a:cubicBezTo>
                  <a:pt x="617125" y="305930"/>
                  <a:pt x="638447" y="284607"/>
                  <a:pt x="664750" y="284607"/>
                </a:cubicBezTo>
                <a:cubicBezTo>
                  <a:pt x="691052" y="284607"/>
                  <a:pt x="712375" y="305930"/>
                  <a:pt x="712375" y="332232"/>
                </a:cubicBezTo>
                <a:lnTo>
                  <a:pt x="712375" y="572453"/>
                </a:lnTo>
                <a:cubicBezTo>
                  <a:pt x="748539" y="589946"/>
                  <a:pt x="771516" y="626577"/>
                  <a:pt x="771525" y="666750"/>
                </a:cubicBezTo>
                <a:cubicBezTo>
                  <a:pt x="771475" y="675389"/>
                  <a:pt x="770388" y="683992"/>
                  <a:pt x="768287" y="692372"/>
                </a:cubicBezTo>
                <a:lnTo>
                  <a:pt x="1126617" y="899255"/>
                </a:lnTo>
                <a:cubicBezTo>
                  <a:pt x="1144848" y="909777"/>
                  <a:pt x="1151096" y="933081"/>
                  <a:pt x="1140571" y="951309"/>
                </a:cubicBezTo>
                <a:cubicBezTo>
                  <a:pt x="1130046" y="969540"/>
                  <a:pt x="1106748" y="975789"/>
                  <a:pt x="1088517" y="96526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971691" y="2335606"/>
            <a:ext cx="6601163" cy="20473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55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9536" y="-596"/>
            <a:ext cx="12205357" cy="685622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  <a:alpha val="2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-1" y="-594"/>
            <a:ext cx="5318229" cy="6878050"/>
          </a:xfrm>
          <a:custGeom>
            <a:avLst/>
            <a:gdLst>
              <a:gd name="connsiteX0" fmla="*/ 0 w 5318229"/>
              <a:gd name="connsiteY0" fmla="*/ 0 h 6878050"/>
              <a:gd name="connsiteX1" fmla="*/ 3097193 w 5318229"/>
              <a:gd name="connsiteY1" fmla="*/ 0 h 6878050"/>
              <a:gd name="connsiteX2" fmla="*/ 3124061 w 5318229"/>
              <a:gd name="connsiteY2" fmla="*/ 12943 h 6878050"/>
              <a:gd name="connsiteX3" fmla="*/ 5318229 w 5318229"/>
              <a:gd name="connsiteY3" fmla="*/ 3699537 h 6878050"/>
              <a:gd name="connsiteX4" fmla="*/ 4090239 w 5318229"/>
              <a:gd name="connsiteY4" fmla="*/ 6664168 h 6878050"/>
              <a:gd name="connsiteX5" fmla="*/ 3854909 w 5318229"/>
              <a:gd name="connsiteY5" fmla="*/ 6878050 h 6878050"/>
              <a:gd name="connsiteX6" fmla="*/ 0 w 5318229"/>
              <a:gd name="connsiteY6" fmla="*/ 6878050 h 6878050"/>
            </a:gdLst>
            <a:rect l="l" t="t" r="r" b="b"/>
            <a:pathLst>
              <a:path w="5318229" h="6878050">
                <a:moveTo>
                  <a:pt x="0" y="0"/>
                </a:moveTo>
                <a:lnTo>
                  <a:pt x="3097193" y="0"/>
                </a:lnTo>
                <a:lnTo>
                  <a:pt x="3124061" y="12943"/>
                </a:lnTo>
                <a:cubicBezTo>
                  <a:pt x="4431006" y="722918"/>
                  <a:pt x="5318229" y="2107617"/>
                  <a:pt x="5318229" y="3699537"/>
                </a:cubicBezTo>
                <a:cubicBezTo>
                  <a:pt x="5318229" y="4857298"/>
                  <a:pt x="4848954" y="5905453"/>
                  <a:pt x="4090239" y="6664168"/>
                </a:cubicBezTo>
                <a:lnTo>
                  <a:pt x="3854909" y="6878050"/>
                </a:lnTo>
                <a:lnTo>
                  <a:pt x="0" y="687805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0" y="-593"/>
            <a:ext cx="5175115" cy="6878049"/>
          </a:xfrm>
          <a:custGeom>
            <a:avLst/>
            <a:gdLst>
              <a:gd name="connsiteX0" fmla="*/ 0 w 5175115"/>
              <a:gd name="connsiteY0" fmla="*/ 0 h 6878049"/>
              <a:gd name="connsiteX1" fmla="*/ 3729872 w 5175115"/>
              <a:gd name="connsiteY1" fmla="*/ 0 h 6878049"/>
              <a:gd name="connsiteX2" fmla="*/ 3947125 w 5175115"/>
              <a:gd name="connsiteY2" fmla="*/ 197453 h 6878049"/>
              <a:gd name="connsiteX3" fmla="*/ 5175115 w 5175115"/>
              <a:gd name="connsiteY3" fmla="*/ 3162084 h 6878049"/>
              <a:gd name="connsiteX4" fmla="*/ 2980946 w 5175115"/>
              <a:gd name="connsiteY4" fmla="*/ 6848679 h 6878049"/>
              <a:gd name="connsiteX5" fmla="*/ 2919977 w 5175115"/>
              <a:gd name="connsiteY5" fmla="*/ 6878049 h 6878049"/>
              <a:gd name="connsiteX6" fmla="*/ 0 w 5175115"/>
              <a:gd name="connsiteY6" fmla="*/ 6878049 h 6878049"/>
            </a:gdLst>
            <a:rect l="l" t="t" r="r" b="b"/>
            <a:pathLst>
              <a:path w="5175115" h="6878049">
                <a:moveTo>
                  <a:pt x="0" y="0"/>
                </a:moveTo>
                <a:lnTo>
                  <a:pt x="3729872" y="0"/>
                </a:lnTo>
                <a:lnTo>
                  <a:pt x="3947125" y="197453"/>
                </a:lnTo>
                <a:cubicBezTo>
                  <a:pt x="4705840" y="956168"/>
                  <a:pt x="5175115" y="2004324"/>
                  <a:pt x="5175115" y="3162084"/>
                </a:cubicBezTo>
                <a:cubicBezTo>
                  <a:pt x="5175115" y="4754005"/>
                  <a:pt x="4287892" y="6138703"/>
                  <a:pt x="2980946" y="6848679"/>
                </a:cubicBezTo>
                <a:lnTo>
                  <a:pt x="2919977" y="6878049"/>
                </a:lnTo>
                <a:lnTo>
                  <a:pt x="0" y="687804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-627375" y="-135829"/>
            <a:ext cx="5175114" cy="6877455"/>
          </a:xfrm>
          <a:custGeom>
            <a:avLst/>
            <a:gdLst>
              <a:gd name="connsiteX0" fmla="*/ 0 w 5175114"/>
              <a:gd name="connsiteY0" fmla="*/ 0 h 6877455"/>
              <a:gd name="connsiteX1" fmla="*/ 3108732 w 5175114"/>
              <a:gd name="connsiteY1" fmla="*/ 0 h 6877455"/>
              <a:gd name="connsiteX2" fmla="*/ 3326628 w 5175114"/>
              <a:gd name="connsiteY2" fmla="*/ 132375 h 6877455"/>
              <a:gd name="connsiteX3" fmla="*/ 5175114 w 5175114"/>
              <a:gd name="connsiteY3" fmla="*/ 3608962 h 6877455"/>
              <a:gd name="connsiteX4" fmla="*/ 3649390 w 5175114"/>
              <a:gd name="connsiteY4" fmla="*/ 6844193 h 6877455"/>
              <a:gd name="connsiteX5" fmla="*/ 3604908 w 5175114"/>
              <a:gd name="connsiteY5" fmla="*/ 6877455 h 6877455"/>
              <a:gd name="connsiteX6" fmla="*/ 0 w 5175114"/>
              <a:gd name="connsiteY6" fmla="*/ 6877455 h 6877455"/>
            </a:gdLst>
            <a:rect l="l" t="t" r="r" b="b"/>
            <a:pathLst>
              <a:path w="5175114" h="6877455">
                <a:moveTo>
                  <a:pt x="0" y="0"/>
                </a:moveTo>
                <a:lnTo>
                  <a:pt x="3108732" y="0"/>
                </a:lnTo>
                <a:lnTo>
                  <a:pt x="3326628" y="132375"/>
                </a:lnTo>
                <a:cubicBezTo>
                  <a:pt x="4441872" y="885819"/>
                  <a:pt x="5175114" y="2161762"/>
                  <a:pt x="5175114" y="3608962"/>
                </a:cubicBezTo>
                <a:cubicBezTo>
                  <a:pt x="5175114" y="4911443"/>
                  <a:pt x="4581188" y="6075204"/>
                  <a:pt x="3649390" y="6844193"/>
                </a:cubicBezTo>
                <a:lnTo>
                  <a:pt x="3604908" y="6877455"/>
                </a:lnTo>
                <a:lnTo>
                  <a:pt x="0" y="687745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-6679" y="6743700"/>
            <a:ext cx="12198679" cy="1143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>
                <a:shade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267517" y="2837645"/>
            <a:ext cx="2781300" cy="929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目录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109832" y="1389332"/>
            <a:ext cx="4419331" cy="679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安全生产管理概述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413858" y="1423762"/>
            <a:ext cx="611211" cy="611211"/>
          </a:xfrm>
          <a:prstGeom prst="ellipse">
            <a:avLst/>
          </a:prstGeom>
          <a:solidFill>
            <a:schemeClr val="accent1"/>
          </a:solidFill>
          <a:ln w="63500" cap="sq">
            <a:noFill/>
            <a:miter/>
          </a:ln>
          <a:effectLst>
            <a:outerShdw dist="38100" blurRad="50800" dir="5400000" sx="100000" sy="100000" kx="0" ky="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94006" y="1428347"/>
            <a:ext cx="869361" cy="6112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317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cxnSp>
        <p:nvCxnSpPr>
          <p:cNvPr id="12" name="标题 1"/>
          <p:cNvCxnSpPr/>
          <p:nvPr/>
        </p:nvCxnSpPr>
        <p:spPr>
          <a:xfrm rot="0" flipH="0" flipV="0">
            <a:off x="6329634" y="2212369"/>
            <a:ext cx="4140000" cy="0"/>
          </a:xfrm>
          <a:prstGeom prst="line">
            <a:avLst/>
          </a:prstGeom>
          <a:noFill/>
          <a:ln w="12700" cap="rnd">
            <a:gradFill>
              <a:gsLst>
                <a:gs pos="14000">
                  <a:schemeClr val="accent2">
                    <a:alpha val="3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  <a:tailEnd type="oval"/>
          </a:ln>
        </p:spPr>
      </p:cxnSp>
      <p:sp>
        <p:nvSpPr>
          <p:cNvPr id="13" name="标题 1"/>
          <p:cNvSpPr txBox="1"/>
          <p:nvPr/>
        </p:nvSpPr>
        <p:spPr>
          <a:xfrm rot="0" flipH="0" flipV="0">
            <a:off x="6413858" y="2663285"/>
            <a:ext cx="611211" cy="611212"/>
          </a:xfrm>
          <a:prstGeom prst="ellipse">
            <a:avLst/>
          </a:prstGeom>
          <a:solidFill>
            <a:schemeClr val="accent2"/>
          </a:solidFill>
          <a:ln w="63500" cap="sq">
            <a:noFill/>
            <a:miter/>
          </a:ln>
          <a:effectLst>
            <a:outerShdw dist="38100" blurRad="50800" dir="5400000" sx="100000" sy="100000" kx="0" ky="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294006" y="2667870"/>
            <a:ext cx="869361" cy="6112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317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109832" y="2628855"/>
            <a:ext cx="4419331" cy="679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风险识别与控制</a:t>
            </a:r>
            <a:endParaRPr kumimoji="1" lang="zh-CN" altLang="en-US"/>
          </a:p>
        </p:txBody>
      </p:sp>
      <p:cxnSp>
        <p:nvCxnSpPr>
          <p:cNvPr id="16" name="标题 1"/>
          <p:cNvCxnSpPr/>
          <p:nvPr/>
        </p:nvCxnSpPr>
        <p:spPr>
          <a:xfrm rot="0" flipH="0" flipV="0">
            <a:off x="6329634" y="3462820"/>
            <a:ext cx="4140000" cy="0"/>
          </a:xfrm>
          <a:prstGeom prst="line">
            <a:avLst/>
          </a:prstGeom>
          <a:noFill/>
          <a:ln w="12700" cap="rnd">
            <a:gradFill>
              <a:gsLst>
                <a:gs pos="14000">
                  <a:schemeClr val="accent2">
                    <a:alpha val="3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  <a:tailEnd type="oval"/>
          </a:ln>
        </p:spPr>
      </p:cxnSp>
      <p:sp>
        <p:nvSpPr>
          <p:cNvPr id="17" name="标题 1"/>
          <p:cNvSpPr txBox="1"/>
          <p:nvPr/>
        </p:nvSpPr>
        <p:spPr>
          <a:xfrm rot="0" flipH="0" flipV="0">
            <a:off x="7109832" y="3879306"/>
            <a:ext cx="4419331" cy="679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安全培训与教育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413858" y="3913736"/>
            <a:ext cx="611211" cy="611211"/>
          </a:xfrm>
          <a:prstGeom prst="ellipse">
            <a:avLst/>
          </a:prstGeom>
          <a:solidFill>
            <a:schemeClr val="accent1"/>
          </a:solidFill>
          <a:ln w="63500" cap="sq">
            <a:noFill/>
            <a:miter/>
          </a:ln>
          <a:effectLst>
            <a:outerShdw dist="38100" blurRad="50800" dir="5400000" sx="100000" sy="100000" kx="0" ky="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294006" y="3918321"/>
            <a:ext cx="869361" cy="6112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317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cxnSp>
        <p:nvCxnSpPr>
          <p:cNvPr id="20" name="标题 1"/>
          <p:cNvCxnSpPr/>
          <p:nvPr/>
        </p:nvCxnSpPr>
        <p:spPr>
          <a:xfrm rot="0" flipH="0" flipV="0">
            <a:off x="6329634" y="4725997"/>
            <a:ext cx="4140000" cy="0"/>
          </a:xfrm>
          <a:prstGeom prst="line">
            <a:avLst/>
          </a:prstGeom>
          <a:noFill/>
          <a:ln w="12700" cap="rnd">
            <a:gradFill>
              <a:gsLst>
                <a:gs pos="14000">
                  <a:schemeClr val="accent2">
                    <a:alpha val="3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  <a:tailEnd type="oval"/>
          </a:ln>
        </p:spPr>
      </p:cxnSp>
      <p:sp>
        <p:nvSpPr>
          <p:cNvPr id="21" name="标题 1"/>
          <p:cNvSpPr txBox="1"/>
          <p:nvPr/>
        </p:nvSpPr>
        <p:spPr>
          <a:xfrm rot="0" flipH="0" flipV="0">
            <a:off x="7109832" y="5142482"/>
            <a:ext cx="4419331" cy="679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应急管理与事故处理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413858" y="5176912"/>
            <a:ext cx="611211" cy="611211"/>
          </a:xfrm>
          <a:prstGeom prst="ellipse">
            <a:avLst/>
          </a:prstGeom>
          <a:solidFill>
            <a:schemeClr val="accent2"/>
          </a:solidFill>
          <a:ln w="63500" cap="sq">
            <a:noFill/>
            <a:miter/>
          </a:ln>
          <a:effectLst>
            <a:outerShdw dist="38100" blurRad="50800" dir="5400000" sx="100000" sy="100000" kx="0" ky="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294006" y="5181497"/>
            <a:ext cx="869361" cy="6112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317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04</a:t>
            </a: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 rot="0" flipH="0" flipV="0">
            <a:off x="6329634" y="6018398"/>
            <a:ext cx="4140000" cy="0"/>
          </a:xfrm>
          <a:prstGeom prst="line">
            <a:avLst/>
          </a:prstGeom>
          <a:noFill/>
          <a:ln w="12700" cap="rnd">
            <a:gradFill>
              <a:gsLst>
                <a:gs pos="14000">
                  <a:schemeClr val="accent2">
                    <a:alpha val="3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miter/>
            <a:tailEnd type="oval"/>
          </a:ln>
        </p:spPr>
      </p:cxnSp>
      <p:grpSp>
        <p:nvGrpSpPr>
          <p:cNvPr id="25" name=""/>
          <p:cNvGrpSpPr/>
          <p:nvPr/>
        </p:nvGrpSpPr>
        <p:grpSpPr>
          <a:xfrm>
            <a:off x="10847094" y="840056"/>
            <a:ext cx="573405" cy="108585"/>
            <a:chOff x="10847094" y="840056"/>
            <a:chExt cx="573405" cy="108585"/>
          </a:xfrm>
        </p:grpSpPr>
        <p:sp>
          <p:nvSpPr>
            <p:cNvPr id="26" name="标题 1"/>
            <p:cNvSpPr txBox="1"/>
            <p:nvPr/>
          </p:nvSpPr>
          <p:spPr>
            <a:xfrm rot="0" flipH="0" flipV="0">
              <a:off x="10847094" y="840056"/>
              <a:ext cx="108585" cy="108585"/>
            </a:xfrm>
            <a:prstGeom prst="ellipse">
              <a:avLst/>
            </a:prstGeom>
            <a:noFill/>
            <a:ln w="12700" cap="sq">
              <a:solidFill>
                <a:schemeClr val="accent2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 rot="0" flipH="0" flipV="0">
              <a:off x="11002034" y="840056"/>
              <a:ext cx="108585" cy="1085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12700" cap="sq">
              <a:solidFill>
                <a:schemeClr val="accent2">
                  <a:lumMod val="7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0" flipH="0" flipV="0">
              <a:off x="11156974" y="840056"/>
              <a:ext cx="108585" cy="108585"/>
            </a:xfrm>
            <a:prstGeom prst="ellipse">
              <a:avLst/>
            </a:prstGeom>
            <a:noFill/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0" flipH="0" flipV="0">
              <a:off x="11311914" y="840056"/>
              <a:ext cx="108585" cy="108585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20000"/>
          </a:blip>
          <a:srcRect l="22823" t="0" r="183" b="22723"/>
          <a:stretch>
            <a:fillRect/>
          </a:stretch>
        </p:blipFill>
        <p:spPr>
          <a:xfrm rot="0" flipH="1" flipV="0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3550660"/>
              <a:gd name="connsiteX1" fmla="*/ 0 w 12192000"/>
              <a:gd name="connsiteY1" fmla="*/ 0 h 3550660"/>
              <a:gd name="connsiteX2" fmla="*/ 0 w 12192000"/>
              <a:gd name="connsiteY2" fmla="*/ 3550660 h 3550660"/>
              <a:gd name="connsiteX3" fmla="*/ 12192000 w 12192000"/>
              <a:gd name="connsiteY3" fmla="*/ 3550660 h 3550660"/>
            </a:gdLst>
            <a:rect l="l" t="t" r="r" b="b"/>
            <a:pathLst>
              <a:path w="12192000" h="3550660">
                <a:moveTo>
                  <a:pt x="12192000" y="0"/>
                </a:moveTo>
                <a:lnTo>
                  <a:pt x="0" y="0"/>
                </a:lnTo>
                <a:lnTo>
                  <a:pt x="0" y="3550660"/>
                </a:lnTo>
                <a:lnTo>
                  <a:pt x="12192000" y="35506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0" flipV="0">
            <a:off x="7940755" y="305574"/>
            <a:ext cx="4013574" cy="624685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22322" y="4968270"/>
            <a:ext cx="6624000" cy="288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391332" y="1937048"/>
            <a:ext cx="2752423" cy="674168"/>
          </a:xfrm>
          <a:custGeom>
            <a:avLst/>
            <a:gdLst>
              <a:gd name="connsiteX0" fmla="*/ 657798 w 3259931"/>
              <a:gd name="connsiteY0" fmla="*/ 253078 h 734914"/>
              <a:gd name="connsiteX1" fmla="*/ 657797 w 3259931"/>
              <a:gd name="connsiteY1" fmla="*/ 253079 h 734914"/>
              <a:gd name="connsiteX2" fmla="*/ 657796 w 3259931"/>
              <a:gd name="connsiteY2" fmla="*/ 253079 h 734914"/>
              <a:gd name="connsiteX3" fmla="*/ 651602 w 3259931"/>
              <a:gd name="connsiteY3" fmla="*/ 259292 h 734914"/>
              <a:gd name="connsiteX4" fmla="*/ 651604 w 3259931"/>
              <a:gd name="connsiteY4" fmla="*/ 259292 h 734914"/>
              <a:gd name="connsiteX5" fmla="*/ 657797 w 3259931"/>
              <a:gd name="connsiteY5" fmla="*/ 253079 h 734914"/>
              <a:gd name="connsiteX6" fmla="*/ 839040 w 3259931"/>
              <a:gd name="connsiteY6" fmla="*/ 254736 h 734914"/>
              <a:gd name="connsiteX7" fmla="*/ 843610 w 3259931"/>
              <a:gd name="connsiteY7" fmla="*/ 259292 h 734914"/>
              <a:gd name="connsiteX8" fmla="*/ 843611 w 3259931"/>
              <a:gd name="connsiteY8" fmla="*/ 259292 h 734914"/>
              <a:gd name="connsiteX9" fmla="*/ 839041 w 3259931"/>
              <a:gd name="connsiteY9" fmla="*/ 254736 h 734914"/>
              <a:gd name="connsiteX10" fmla="*/ 839040 w 3259931"/>
              <a:gd name="connsiteY10" fmla="*/ 254736 h 734914"/>
              <a:gd name="connsiteX11" fmla="*/ 839039 w 3259931"/>
              <a:gd name="connsiteY11" fmla="*/ 254735 h 734914"/>
              <a:gd name="connsiteX12" fmla="*/ 168308 w 3259931"/>
              <a:gd name="connsiteY12" fmla="*/ 241028 h 734914"/>
              <a:gd name="connsiteX13" fmla="*/ 150044 w 3259931"/>
              <a:gd name="connsiteY13" fmla="*/ 259292 h 734914"/>
              <a:gd name="connsiteX14" fmla="*/ 150045 w 3259931"/>
              <a:gd name="connsiteY14" fmla="*/ 259292 h 734914"/>
              <a:gd name="connsiteX15" fmla="*/ 747916 w 3259931"/>
              <a:gd name="connsiteY15" fmla="*/ 142486 h 734914"/>
              <a:gd name="connsiteX16" fmla="*/ 637503 w 3259931"/>
              <a:gd name="connsiteY16" fmla="*/ 252900 h 734914"/>
              <a:gd name="connsiteX17" fmla="*/ 648744 w 3259931"/>
              <a:gd name="connsiteY17" fmla="*/ 253018 h 734914"/>
              <a:gd name="connsiteX18" fmla="*/ 648746 w 3259931"/>
              <a:gd name="connsiteY18" fmla="*/ 253018 h 734914"/>
              <a:gd name="connsiteX19" fmla="*/ 747561 w 3259931"/>
              <a:gd name="connsiteY19" fmla="*/ 154144 h 734914"/>
              <a:gd name="connsiteX20" fmla="*/ 848271 w 3259931"/>
              <a:gd name="connsiteY20" fmla="*/ 254795 h 734914"/>
              <a:gd name="connsiteX21" fmla="*/ 848272 w 3259931"/>
              <a:gd name="connsiteY21" fmla="*/ 254795 h 734914"/>
              <a:gd name="connsiteX22" fmla="*/ 860283 w 3259931"/>
              <a:gd name="connsiteY22" fmla="*/ 254913 h 734914"/>
              <a:gd name="connsiteX23" fmla="*/ 294069 w 3259931"/>
              <a:gd name="connsiteY23" fmla="*/ 115326 h 734914"/>
              <a:gd name="connsiteX24" fmla="*/ 421998 w 3259931"/>
              <a:gd name="connsiteY24" fmla="*/ 243255 h 734914"/>
              <a:gd name="connsiteX25" fmla="*/ 168389 w 3259931"/>
              <a:gd name="connsiteY25" fmla="*/ 240947 h 734914"/>
              <a:gd name="connsiteX26" fmla="*/ 168388 w 3259931"/>
              <a:gd name="connsiteY26" fmla="*/ 240948 h 734914"/>
              <a:gd name="connsiteX27" fmla="*/ 421999 w 3259931"/>
              <a:gd name="connsiteY27" fmla="*/ 243256 h 734914"/>
              <a:gd name="connsiteX28" fmla="*/ 438000 w 3259931"/>
              <a:gd name="connsiteY28" fmla="*/ 259292 h 734914"/>
              <a:gd name="connsiteX29" fmla="*/ 438002 w 3259931"/>
              <a:gd name="connsiteY29" fmla="*/ 259292 h 734914"/>
              <a:gd name="connsiteX30" fmla="*/ 421999 w 3259931"/>
              <a:gd name="connsiteY30" fmla="*/ 243255 h 734914"/>
              <a:gd name="connsiteX31" fmla="*/ 750816 w 3259931"/>
              <a:gd name="connsiteY31" fmla="*/ 107575 h 734914"/>
              <a:gd name="connsiteX32" fmla="*/ 591999 w 3259931"/>
              <a:gd name="connsiteY32" fmla="*/ 252487 h 734914"/>
              <a:gd name="connsiteX33" fmla="*/ 618508 w 3259931"/>
              <a:gd name="connsiteY33" fmla="*/ 252723 h 734914"/>
              <a:gd name="connsiteX34" fmla="*/ 618508 w 3259931"/>
              <a:gd name="connsiteY34" fmla="*/ 252723 h 734914"/>
              <a:gd name="connsiteX35" fmla="*/ 637501 w 3259931"/>
              <a:gd name="connsiteY35" fmla="*/ 252901 h 734914"/>
              <a:gd name="connsiteX36" fmla="*/ 637501 w 3259931"/>
              <a:gd name="connsiteY36" fmla="*/ 252901 h 734914"/>
              <a:gd name="connsiteX37" fmla="*/ 618508 w 3259931"/>
              <a:gd name="connsiteY37" fmla="*/ 252723 h 734914"/>
              <a:gd name="connsiteX38" fmla="*/ 747916 w 3259931"/>
              <a:gd name="connsiteY38" fmla="*/ 123374 h 734914"/>
              <a:gd name="connsiteX39" fmla="*/ 879574 w 3259931"/>
              <a:gd name="connsiteY39" fmla="*/ 255090 h 734914"/>
              <a:gd name="connsiteX40" fmla="*/ 860457 w 3259931"/>
              <a:gd name="connsiteY40" fmla="*/ 254915 h 734914"/>
              <a:gd name="connsiteX41" fmla="*/ 879573 w 3259931"/>
              <a:gd name="connsiteY41" fmla="*/ 255091 h 734914"/>
              <a:gd name="connsiteX42" fmla="*/ 881644 w 3259931"/>
              <a:gd name="connsiteY42" fmla="*/ 257162 h 734914"/>
              <a:gd name="connsiteX43" fmla="*/ 881645 w 3259931"/>
              <a:gd name="connsiteY43" fmla="*/ 257161 h 734914"/>
              <a:gd name="connsiteX44" fmla="*/ 879574 w 3259931"/>
              <a:gd name="connsiteY44" fmla="*/ 255091 h 734914"/>
              <a:gd name="connsiteX45" fmla="*/ 898509 w 3259931"/>
              <a:gd name="connsiteY45" fmla="*/ 255268 h 734914"/>
              <a:gd name="connsiteX46" fmla="*/ 294483 w 3259931"/>
              <a:gd name="connsiteY46" fmla="*/ 86273 h 734914"/>
              <a:gd name="connsiteX47" fmla="*/ 140045 w 3259931"/>
              <a:gd name="connsiteY47" fmla="*/ 240652 h 734914"/>
              <a:gd name="connsiteX48" fmla="*/ 121405 w 3259931"/>
              <a:gd name="connsiteY48" fmla="*/ 259292 h 734914"/>
              <a:gd name="connsiteX49" fmla="*/ 121405 w 3259931"/>
              <a:gd name="connsiteY49" fmla="*/ 259292 h 734914"/>
              <a:gd name="connsiteX50" fmla="*/ 140045 w 3259931"/>
              <a:gd name="connsiteY50" fmla="*/ 240652 h 734914"/>
              <a:gd name="connsiteX51" fmla="*/ 155844 w 3259931"/>
              <a:gd name="connsiteY51" fmla="*/ 240829 h 734914"/>
              <a:gd name="connsiteX52" fmla="*/ 294069 w 3259931"/>
              <a:gd name="connsiteY52" fmla="*/ 102545 h 734914"/>
              <a:gd name="connsiteX53" fmla="*/ 434897 w 3259931"/>
              <a:gd name="connsiteY53" fmla="*/ 243373 h 734914"/>
              <a:gd name="connsiteX54" fmla="*/ 434898 w 3259931"/>
              <a:gd name="connsiteY54" fmla="*/ 243373 h 734914"/>
              <a:gd name="connsiteX55" fmla="*/ 451762 w 3259931"/>
              <a:gd name="connsiteY55" fmla="*/ 243551 h 734914"/>
              <a:gd name="connsiteX56" fmla="*/ 298566 w 3259931"/>
              <a:gd name="connsiteY56" fmla="*/ 37397 h 734914"/>
              <a:gd name="connsiteX57" fmla="*/ 76436 w 3259931"/>
              <a:gd name="connsiteY57" fmla="*/ 240119 h 734914"/>
              <a:gd name="connsiteX58" fmla="*/ 113418 w 3259931"/>
              <a:gd name="connsiteY58" fmla="*/ 240474 h 734914"/>
              <a:gd name="connsiteX59" fmla="*/ 294483 w 3259931"/>
              <a:gd name="connsiteY59" fmla="*/ 59409 h 734914"/>
              <a:gd name="connsiteX60" fmla="*/ 478744 w 3259931"/>
              <a:gd name="connsiteY60" fmla="*/ 243729 h 734914"/>
              <a:gd name="connsiteX61" fmla="*/ 481644 w 3259931"/>
              <a:gd name="connsiteY61" fmla="*/ 246628 h 734914"/>
              <a:gd name="connsiteX62" fmla="*/ 478744 w 3259931"/>
              <a:gd name="connsiteY62" fmla="*/ 243728 h 734914"/>
              <a:gd name="connsiteX63" fmla="*/ 505076 w 3259931"/>
              <a:gd name="connsiteY63" fmla="*/ 243965 h 734914"/>
              <a:gd name="connsiteX64" fmla="*/ 299395 w 3259931"/>
              <a:gd name="connsiteY64" fmla="*/ 0 h 734914"/>
              <a:gd name="connsiteX65" fmla="*/ 557324 w 3259931"/>
              <a:gd name="connsiteY65" fmla="*/ 257872 h 734914"/>
              <a:gd name="connsiteX66" fmla="*/ 751467 w 3259931"/>
              <a:gd name="connsiteY66" fmla="*/ 80889 h 734914"/>
              <a:gd name="connsiteX67" fmla="*/ 929870 w 3259931"/>
              <a:gd name="connsiteY67" fmla="*/ 259292 h 734914"/>
              <a:gd name="connsiteX68" fmla="*/ 2085874 w 3259931"/>
              <a:gd name="connsiteY68" fmla="*/ 259292 h 734914"/>
              <a:gd name="connsiteX69" fmla="*/ 2227275 w 3259931"/>
              <a:gd name="connsiteY69" fmla="*/ 380949 h 734914"/>
              <a:gd name="connsiteX70" fmla="*/ 2085874 w 3259931"/>
              <a:gd name="connsiteY70" fmla="*/ 502606 h 734914"/>
              <a:gd name="connsiteX71" fmla="*/ 1153906 w 3259931"/>
              <a:gd name="connsiteY71" fmla="*/ 502606 h 734914"/>
              <a:gd name="connsiteX72" fmla="*/ 1036095 w 3259931"/>
              <a:gd name="connsiteY72" fmla="*/ 603967 h 734914"/>
              <a:gd name="connsiteX73" fmla="*/ 1153906 w 3259931"/>
              <a:gd name="connsiteY73" fmla="*/ 705328 h 734914"/>
              <a:gd name="connsiteX74" fmla="*/ 3259863 w 3259931"/>
              <a:gd name="connsiteY74" fmla="*/ 705328 h 734914"/>
              <a:gd name="connsiteX75" fmla="*/ 3259931 w 3259931"/>
              <a:gd name="connsiteY75" fmla="*/ 734914 h 734914"/>
              <a:gd name="connsiteX76" fmla="*/ 973991 w 3259931"/>
              <a:gd name="connsiteY76" fmla="*/ 734914 h 734914"/>
              <a:gd name="connsiteX77" fmla="*/ 821861 w 3259931"/>
              <a:gd name="connsiteY77" fmla="*/ 604026 h 734914"/>
              <a:gd name="connsiteX78" fmla="*/ 973991 w 3259931"/>
              <a:gd name="connsiteY78" fmla="*/ 473139 h 734914"/>
              <a:gd name="connsiteX79" fmla="*/ 1923084 w 3259931"/>
              <a:gd name="connsiteY79" fmla="*/ 473139 h 734914"/>
              <a:gd name="connsiteX80" fmla="*/ 2030236 w 3259931"/>
              <a:gd name="connsiteY80" fmla="*/ 380949 h 734914"/>
              <a:gd name="connsiteX81" fmla="*/ 1923084 w 3259931"/>
              <a:gd name="connsiteY81" fmla="*/ 288760 h 734914"/>
              <a:gd name="connsiteX82" fmla="*/ 17125 w 3259931"/>
              <a:gd name="connsiteY82" fmla="*/ 288760 h 734914"/>
              <a:gd name="connsiteX83" fmla="*/ 0 w 3259931"/>
              <a:gd name="connsiteY83" fmla="*/ 274026 h 734914"/>
              <a:gd name="connsiteX84" fmla="*/ 5029 w 3259931"/>
              <a:gd name="connsiteY84" fmla="*/ 263597 h 734914"/>
              <a:gd name="connsiteX85" fmla="*/ 13730 w 3259931"/>
              <a:gd name="connsiteY85" fmla="*/ 260501 h 734914"/>
            </a:gdLst>
            <a:rect l="l" t="t" r="r" b="b"/>
            <a:pathLst>
              <a:path w="3259931" h="734914">
                <a:moveTo>
                  <a:pt x="657798" y="253078"/>
                </a:moveTo>
                <a:lnTo>
                  <a:pt x="657797" y="253079"/>
                </a:lnTo>
                <a:lnTo>
                  <a:pt x="657796" y="253079"/>
                </a:lnTo>
                <a:lnTo>
                  <a:pt x="651602" y="259292"/>
                </a:lnTo>
                <a:lnTo>
                  <a:pt x="651604" y="259292"/>
                </a:lnTo>
                <a:lnTo>
                  <a:pt x="657797" y="253079"/>
                </a:lnTo>
                <a:lnTo>
                  <a:pt x="839040" y="254736"/>
                </a:lnTo>
                <a:lnTo>
                  <a:pt x="843610" y="259292"/>
                </a:lnTo>
                <a:lnTo>
                  <a:pt x="843611" y="259292"/>
                </a:lnTo>
                <a:lnTo>
                  <a:pt x="839041" y="254736"/>
                </a:lnTo>
                <a:lnTo>
                  <a:pt x="839040" y="254736"/>
                </a:lnTo>
                <a:lnTo>
                  <a:pt x="839039" y="254735"/>
                </a:lnTo>
                <a:close/>
                <a:moveTo>
                  <a:pt x="168308" y="241028"/>
                </a:moveTo>
                <a:lnTo>
                  <a:pt x="150044" y="259292"/>
                </a:lnTo>
                <a:lnTo>
                  <a:pt x="150045" y="259292"/>
                </a:lnTo>
                <a:close/>
                <a:moveTo>
                  <a:pt x="747916" y="142486"/>
                </a:moveTo>
                <a:lnTo>
                  <a:pt x="637503" y="252900"/>
                </a:lnTo>
                <a:lnTo>
                  <a:pt x="648744" y="253018"/>
                </a:lnTo>
                <a:lnTo>
                  <a:pt x="648746" y="253018"/>
                </a:lnTo>
                <a:lnTo>
                  <a:pt x="747561" y="154144"/>
                </a:lnTo>
                <a:lnTo>
                  <a:pt x="848271" y="254795"/>
                </a:lnTo>
                <a:lnTo>
                  <a:pt x="848272" y="254795"/>
                </a:lnTo>
                <a:lnTo>
                  <a:pt x="860283" y="254913"/>
                </a:lnTo>
                <a:close/>
                <a:moveTo>
                  <a:pt x="294069" y="115326"/>
                </a:moveTo>
                <a:lnTo>
                  <a:pt x="421998" y="243255"/>
                </a:lnTo>
                <a:lnTo>
                  <a:pt x="168389" y="240947"/>
                </a:lnTo>
                <a:lnTo>
                  <a:pt x="168388" y="240948"/>
                </a:lnTo>
                <a:lnTo>
                  <a:pt x="421999" y="243256"/>
                </a:lnTo>
                <a:lnTo>
                  <a:pt x="438000" y="259292"/>
                </a:lnTo>
                <a:lnTo>
                  <a:pt x="438002" y="259292"/>
                </a:lnTo>
                <a:lnTo>
                  <a:pt x="421999" y="243255"/>
                </a:lnTo>
                <a:close/>
                <a:moveTo>
                  <a:pt x="750816" y="107575"/>
                </a:moveTo>
                <a:lnTo>
                  <a:pt x="591999" y="252487"/>
                </a:lnTo>
                <a:lnTo>
                  <a:pt x="618508" y="252723"/>
                </a:lnTo>
                <a:lnTo>
                  <a:pt x="618508" y="252723"/>
                </a:lnTo>
                <a:lnTo>
                  <a:pt x="637501" y="252901"/>
                </a:lnTo>
                <a:lnTo>
                  <a:pt x="637501" y="252901"/>
                </a:lnTo>
                <a:lnTo>
                  <a:pt x="618508" y="252723"/>
                </a:lnTo>
                <a:lnTo>
                  <a:pt x="747916" y="123374"/>
                </a:lnTo>
                <a:lnTo>
                  <a:pt x="879574" y="255090"/>
                </a:lnTo>
                <a:lnTo>
                  <a:pt x="860457" y="254915"/>
                </a:lnTo>
                <a:lnTo>
                  <a:pt x="879573" y="255091"/>
                </a:lnTo>
                <a:lnTo>
                  <a:pt x="881644" y="257162"/>
                </a:lnTo>
                <a:lnTo>
                  <a:pt x="881645" y="257161"/>
                </a:lnTo>
                <a:lnTo>
                  <a:pt x="879574" y="255091"/>
                </a:lnTo>
                <a:lnTo>
                  <a:pt x="898509" y="255268"/>
                </a:lnTo>
                <a:close/>
                <a:moveTo>
                  <a:pt x="294483" y="86273"/>
                </a:moveTo>
                <a:lnTo>
                  <a:pt x="140045" y="240652"/>
                </a:lnTo>
                <a:lnTo>
                  <a:pt x="121405" y="259292"/>
                </a:lnTo>
                <a:lnTo>
                  <a:pt x="121405" y="259292"/>
                </a:lnTo>
                <a:lnTo>
                  <a:pt x="140045" y="240652"/>
                </a:lnTo>
                <a:lnTo>
                  <a:pt x="155844" y="240829"/>
                </a:lnTo>
                <a:lnTo>
                  <a:pt x="294069" y="102545"/>
                </a:lnTo>
                <a:lnTo>
                  <a:pt x="434897" y="243373"/>
                </a:lnTo>
                <a:lnTo>
                  <a:pt x="434898" y="243373"/>
                </a:lnTo>
                <a:lnTo>
                  <a:pt x="451762" y="243551"/>
                </a:lnTo>
                <a:close/>
                <a:moveTo>
                  <a:pt x="298566" y="37397"/>
                </a:moveTo>
                <a:lnTo>
                  <a:pt x="76436" y="240119"/>
                </a:lnTo>
                <a:lnTo>
                  <a:pt x="113418" y="240474"/>
                </a:lnTo>
                <a:lnTo>
                  <a:pt x="294483" y="59409"/>
                </a:lnTo>
                <a:lnTo>
                  <a:pt x="478744" y="243729"/>
                </a:lnTo>
                <a:lnTo>
                  <a:pt x="481644" y="246628"/>
                </a:lnTo>
                <a:lnTo>
                  <a:pt x="478744" y="243728"/>
                </a:lnTo>
                <a:lnTo>
                  <a:pt x="505076" y="243965"/>
                </a:lnTo>
                <a:close/>
                <a:moveTo>
                  <a:pt x="299395" y="0"/>
                </a:moveTo>
                <a:lnTo>
                  <a:pt x="557324" y="257872"/>
                </a:lnTo>
                <a:lnTo>
                  <a:pt x="751467" y="80889"/>
                </a:lnTo>
                <a:lnTo>
                  <a:pt x="929870" y="259292"/>
                </a:lnTo>
                <a:lnTo>
                  <a:pt x="2085874" y="259292"/>
                </a:lnTo>
                <a:cubicBezTo>
                  <a:pt x="2163935" y="259292"/>
                  <a:pt x="2227275" y="313730"/>
                  <a:pt x="2227275" y="380949"/>
                </a:cubicBezTo>
                <a:cubicBezTo>
                  <a:pt x="2227275" y="448109"/>
                  <a:pt x="2164003" y="502606"/>
                  <a:pt x="2085874" y="502606"/>
                </a:cubicBezTo>
                <a:lnTo>
                  <a:pt x="1153906" y="502606"/>
                </a:lnTo>
                <a:cubicBezTo>
                  <a:pt x="1088844" y="502606"/>
                  <a:pt x="1036095" y="547991"/>
                  <a:pt x="1036095" y="603967"/>
                </a:cubicBezTo>
                <a:cubicBezTo>
                  <a:pt x="1036095" y="659944"/>
                  <a:pt x="1088844" y="705328"/>
                  <a:pt x="1153906" y="705328"/>
                </a:cubicBezTo>
                <a:lnTo>
                  <a:pt x="3259863" y="705328"/>
                </a:lnTo>
                <a:lnTo>
                  <a:pt x="3259931" y="734914"/>
                </a:lnTo>
                <a:lnTo>
                  <a:pt x="973991" y="734914"/>
                </a:lnTo>
                <a:cubicBezTo>
                  <a:pt x="890016" y="734914"/>
                  <a:pt x="821861" y="676334"/>
                  <a:pt x="821861" y="604026"/>
                </a:cubicBezTo>
                <a:cubicBezTo>
                  <a:pt x="821861" y="531778"/>
                  <a:pt x="889948" y="473139"/>
                  <a:pt x="973991" y="473139"/>
                </a:cubicBezTo>
                <a:lnTo>
                  <a:pt x="1923084" y="473139"/>
                </a:lnTo>
                <a:cubicBezTo>
                  <a:pt x="1982231" y="473139"/>
                  <a:pt x="2030236" y="431896"/>
                  <a:pt x="2030236" y="380949"/>
                </a:cubicBezTo>
                <a:cubicBezTo>
                  <a:pt x="2030236" y="330061"/>
                  <a:pt x="1982299" y="288760"/>
                  <a:pt x="1923084" y="288760"/>
                </a:cubicBezTo>
                <a:lnTo>
                  <a:pt x="17125" y="288760"/>
                </a:lnTo>
                <a:cubicBezTo>
                  <a:pt x="7634" y="288760"/>
                  <a:pt x="0" y="282133"/>
                  <a:pt x="0" y="274026"/>
                </a:cubicBezTo>
                <a:cubicBezTo>
                  <a:pt x="0" y="269943"/>
                  <a:pt x="1926" y="266260"/>
                  <a:pt x="5029" y="263597"/>
                </a:cubicBezTo>
                <a:lnTo>
                  <a:pt x="13730" y="260501"/>
                </a:lnTo>
                <a:close/>
              </a:path>
            </a:pathLst>
          </a:custGeom>
          <a:solidFill>
            <a:schemeClr val="accent2">
              <a:alpha val="35000"/>
            </a:schemeClr>
          </a:solidFill>
          <a:ln w="59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37448" t="0" r="15577" b="0"/>
          <a:stretch>
            <a:fillRect/>
          </a:stretch>
        </p:blipFill>
        <p:spPr>
          <a:xfrm rot="0" flipH="0" flipV="0">
            <a:off x="8141583" y="533156"/>
            <a:ext cx="3611918" cy="5791688"/>
          </a:xfrm>
          <a:custGeom>
            <a:avLst/>
            <a:gdLst>
              <a:gd name="connsiteX0" fmla="*/ 1805959 w 3611918"/>
              <a:gd name="connsiteY0" fmla="*/ 0 h 5791688"/>
              <a:gd name="connsiteX1" fmla="*/ 0 w 3611918"/>
              <a:gd name="connsiteY1" fmla="*/ 1805959 h 5791688"/>
              <a:gd name="connsiteX2" fmla="*/ 0 w 3611918"/>
              <a:gd name="connsiteY2" fmla="*/ 3985729 h 5791688"/>
              <a:gd name="connsiteX3" fmla="*/ 1805959 w 3611918"/>
              <a:gd name="connsiteY3" fmla="*/ 5791688 h 5791688"/>
              <a:gd name="connsiteX4" fmla="*/ 3611918 w 3611918"/>
              <a:gd name="connsiteY4" fmla="*/ 3985729 h 5791688"/>
              <a:gd name="connsiteX5" fmla="*/ 3611918 w 3611918"/>
              <a:gd name="connsiteY5" fmla="*/ 1805959 h 5791688"/>
              <a:gd name="connsiteX6" fmla="*/ 1805959 w 3611918"/>
              <a:gd name="connsiteY6" fmla="*/ 0 h 5791688"/>
            </a:gdLst>
            <a:rect l="l" t="t" r="r" b="b"/>
            <a:pathLst>
              <a:path w="3611918" h="5791688">
                <a:moveTo>
                  <a:pt x="1805959" y="0"/>
                </a:moveTo>
                <a:cubicBezTo>
                  <a:pt x="808555" y="0"/>
                  <a:pt x="0" y="808555"/>
                  <a:pt x="0" y="1805959"/>
                </a:cubicBezTo>
                <a:lnTo>
                  <a:pt x="0" y="3985729"/>
                </a:lnTo>
                <a:cubicBezTo>
                  <a:pt x="0" y="4983133"/>
                  <a:pt x="808555" y="5791688"/>
                  <a:pt x="1805959" y="5791688"/>
                </a:cubicBezTo>
                <a:cubicBezTo>
                  <a:pt x="2803363" y="5791688"/>
                  <a:pt x="3611918" y="4983133"/>
                  <a:pt x="3611918" y="3985729"/>
                </a:cubicBezTo>
                <a:lnTo>
                  <a:pt x="3611918" y="1805959"/>
                </a:lnTo>
                <a:cubicBezTo>
                  <a:pt x="3611918" y="808555"/>
                  <a:pt x="2803363" y="0"/>
                  <a:pt x="1805959" y="0"/>
                </a:cubicBezTo>
                <a:close/>
              </a:path>
            </a:pathLst>
          </a:custGeom>
          <a:noFill/>
          <a:ln w="635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7" name="标题 1"/>
          <p:cNvSpPr txBox="1"/>
          <p:nvPr/>
        </p:nvSpPr>
        <p:spPr>
          <a:xfrm rot="0" flipH="0" flipV="0">
            <a:off x="10146257" y="704639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636175" y="5479258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42257" y="680253"/>
            <a:ext cx="1622560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3D5B5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23888" y="-802865"/>
            <a:ext cx="1622560" cy="3434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3888" y="2741287"/>
            <a:ext cx="6588125" cy="21234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50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安全生产管理概述</a:t>
            </a:r>
            <a:endParaRPr kumimoji="1" lang="zh-CN" altLang="en-US"/>
          </a:p>
        </p:txBody>
      </p:sp>
      <p:pic>
        <p:nvPicPr>
          <p:cNvPr id="12" name=""/>
          <p:cNvPicPr>
            <a:picLocks noChangeAspect="1"/>
          </p:cNvPicPr>
          <p:nvPr/>
        </p:nvPicPr>
        <p:blipFill>
          <a:blip r:embed="rId4">
            <a:alphaModFix amt="50000"/>
          </a:blip>
          <a:srcRect l="501" t="27592" r="10355" b="28612"/>
          <a:stretch>
            <a:fillRect/>
          </a:stretch>
        </p:blipFill>
        <p:spPr>
          <a:xfrm rot="0" flipH="0" flipV="0">
            <a:off x="0" y="4794222"/>
            <a:ext cx="7495370" cy="2063778"/>
          </a:xfrm>
          <a:custGeom>
            <a:avLst/>
            <a:gdLst>
              <a:gd name="connsiteX0" fmla="*/ 7082976 w 7082976"/>
              <a:gd name="connsiteY0" fmla="*/ 0 h 2063778"/>
              <a:gd name="connsiteX1" fmla="*/ 0 w 7082976"/>
              <a:gd name="connsiteY1" fmla="*/ 0 h 2063778"/>
              <a:gd name="connsiteX2" fmla="*/ 0 w 7082976"/>
              <a:gd name="connsiteY2" fmla="*/ 2063778 h 2063778"/>
              <a:gd name="connsiteX3" fmla="*/ 7082976 w 7082976"/>
              <a:gd name="connsiteY3" fmla="*/ 2063778 h 2063778"/>
            </a:gdLst>
            <a:rect l="l" t="t" r="r" b="b"/>
            <a:pathLst>
              <a:path w="7082976" h="2063778">
                <a:moveTo>
                  <a:pt x="7082976" y="0"/>
                </a:moveTo>
                <a:lnTo>
                  <a:pt x="0" y="0"/>
                </a:lnTo>
                <a:lnTo>
                  <a:pt x="0" y="2063778"/>
                </a:lnTo>
                <a:lnTo>
                  <a:pt x="7082976" y="206377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0" flipV="0">
            <a:off x="625044" y="5279611"/>
            <a:ext cx="3162809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33718" y="5370449"/>
            <a:ext cx="2745460" cy="23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22322" y="795791"/>
            <a:ext cx="2247056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3244" y="880545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39598" y="2230243"/>
            <a:ext cx="3402144" cy="3100647"/>
          </a:xfrm>
          <a:prstGeom prst="hexagon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208423" y="2230243"/>
            <a:ext cx="3402144" cy="3100647"/>
          </a:xfrm>
          <a:prstGeom prst="hexagon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35520" y="2230243"/>
            <a:ext cx="3402144" cy="3100647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104345" y="2230243"/>
            <a:ext cx="3402144" cy="3100647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80361" y="2230243"/>
            <a:ext cx="3402144" cy="3100647"/>
          </a:xfrm>
          <a:prstGeom prst="hexagon">
            <a:avLst/>
          </a:prstGeom>
          <a:solidFill>
            <a:schemeClr val="accent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76283" y="2230243"/>
            <a:ext cx="3402144" cy="3100647"/>
          </a:xfrm>
          <a:prstGeom prst="hexagon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97564" y="2372907"/>
            <a:ext cx="724384" cy="624469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33873" y="2371492"/>
            <a:ext cx="724384" cy="624469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066158" y="2371492"/>
            <a:ext cx="724384" cy="624469"/>
          </a:xfrm>
          <a:prstGeom prst="hexagon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31673" y="2423531"/>
            <a:ext cx="850900" cy="4851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267982" y="2422116"/>
            <a:ext cx="850900" cy="4851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00267" y="2422116"/>
            <a:ext cx="850900" cy="4851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385584" y="2230243"/>
            <a:ext cx="1929157" cy="8058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目标设定与执行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154828" y="2230243"/>
            <a:ext cx="1929157" cy="8058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目标完成情况分析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894389" y="2230243"/>
            <a:ext cx="1929157" cy="8058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目标调整与优化建议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31621" y="3078198"/>
            <a:ext cx="2738138" cy="18027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本年度安全生产管理目标聚焦于减少事故发生率、提升员工安全意识和优化应急响应机制。目标设定基于国家安全生产法规和公司运营实际，通过全员参与和持续改进，确保目标的实现。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700865" y="3078198"/>
            <a:ext cx="2738138" cy="1815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对比年初设定的安全生产目标与实际完成情况，分析目标达成率，包括事故次数、安全培训覆盖率等关键指标的完成情况。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440426" y="3078198"/>
            <a:ext cx="2738138" cy="1815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根据目标完成情况，提出目标调整的合理化建议，以及如何优化安全生产管理流程，确保下一年度目标的顺利实现。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安全生产管理目标</a:t>
            </a:r>
            <a:endParaRPr kumimoji="1" lang="zh-CN" altLang="en-US"/>
          </a:p>
        </p:txBody>
      </p:sp>
      <p:grpSp>
        <p:nvGrpSpPr>
          <p:cNvPr id="22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23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3983416" y="2245613"/>
            <a:ext cx="1332399" cy="26424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2700000" flipH="0" flipV="0">
            <a:off x="4755406" y="3225047"/>
            <a:ext cx="822960" cy="82296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173194" y="1583218"/>
            <a:ext cx="6345706" cy="9987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介绍公司安全生产管理体系的架构，包括安全委员会的成立、安全管理制度的制定和安全责任的分配。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3500000" flipH="0" flipV="0">
            <a:off x="4818186" y="1426958"/>
            <a:ext cx="97447" cy="97447"/>
          </a:xfrm>
          <a:prstGeom prst="rtTriangl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-1402080" y="2183121"/>
            <a:ext cx="5594774" cy="2898159"/>
          </a:xfrm>
          <a:custGeom>
            <a:avLst/>
            <a:gdLst>
              <a:gd name="connsiteX0" fmla="*/ 0 w 5594774"/>
              <a:gd name="connsiteY0" fmla="*/ 0 h 2898159"/>
              <a:gd name="connsiteX1" fmla="*/ 4145694 w 5594774"/>
              <a:gd name="connsiteY1" fmla="*/ 0 h 2898159"/>
              <a:gd name="connsiteX2" fmla="*/ 4145694 w 5594774"/>
              <a:gd name="connsiteY2" fmla="*/ 1 h 2898159"/>
              <a:gd name="connsiteX3" fmla="*/ 4145695 w 5594774"/>
              <a:gd name="connsiteY3" fmla="*/ 1 h 2898159"/>
              <a:gd name="connsiteX4" fmla="*/ 5594774 w 5594774"/>
              <a:gd name="connsiteY4" fmla="*/ 1449080 h 2898159"/>
              <a:gd name="connsiteX5" fmla="*/ 4145695 w 5594774"/>
              <a:gd name="connsiteY5" fmla="*/ 2898159 h 2898159"/>
              <a:gd name="connsiteX6" fmla="*/ 4145691 w 5594774"/>
              <a:gd name="connsiteY6" fmla="*/ 2898155 h 2898159"/>
              <a:gd name="connsiteX7" fmla="*/ 0 w 5594774"/>
              <a:gd name="connsiteY7" fmla="*/ 2898155 h 2898159"/>
            </a:gdLst>
            <a:rect l="l" t="t" r="r" b="b"/>
            <a:pathLst>
              <a:path w="5594774" h="2898159">
                <a:moveTo>
                  <a:pt x="0" y="0"/>
                </a:moveTo>
                <a:lnTo>
                  <a:pt x="4145694" y="0"/>
                </a:lnTo>
                <a:lnTo>
                  <a:pt x="4145694" y="1"/>
                </a:lnTo>
                <a:lnTo>
                  <a:pt x="4145695" y="1"/>
                </a:lnTo>
                <a:lnTo>
                  <a:pt x="5594774" y="1449080"/>
                </a:lnTo>
                <a:lnTo>
                  <a:pt x="4145695" y="2898159"/>
                </a:lnTo>
                <a:lnTo>
                  <a:pt x="4145691" y="2898155"/>
                </a:lnTo>
                <a:lnTo>
                  <a:pt x="0" y="2898155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970767" y="3446735"/>
            <a:ext cx="392238" cy="37958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0" t="18680" r="32670" b="17626"/>
          <a:stretch>
            <a:fillRect/>
          </a:stretch>
        </p:blipFill>
        <p:spPr>
          <a:xfrm rot="0" flipH="0" flipV="0">
            <a:off x="-966430" y="2272366"/>
            <a:ext cx="5027890" cy="2719666"/>
          </a:xfrm>
          <a:custGeom>
            <a:avLst/>
            <a:gdLst/>
            <a:rect l="l" t="t" r="r" b="b"/>
            <a:pathLst>
              <a:path w="5027890" h="2719666">
                <a:moveTo>
                  <a:pt x="0" y="0"/>
                </a:moveTo>
                <a:lnTo>
                  <a:pt x="3668057" y="0"/>
                </a:lnTo>
                <a:lnTo>
                  <a:pt x="3668057" y="1"/>
                </a:lnTo>
                <a:lnTo>
                  <a:pt x="3668058" y="1"/>
                </a:lnTo>
                <a:lnTo>
                  <a:pt x="5027890" y="1359834"/>
                </a:lnTo>
                <a:lnTo>
                  <a:pt x="3668058" y="2719666"/>
                </a:lnTo>
                <a:lnTo>
                  <a:pt x="3668054" y="2719662"/>
                </a:lnTo>
                <a:lnTo>
                  <a:pt x="0" y="271966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0" flipH="0" flipV="0">
            <a:off x="5173194" y="1322011"/>
            <a:ext cx="6350000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安全管理体系架构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443194" y="3263433"/>
            <a:ext cx="5075705" cy="9987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描述安全生产管理流程的优化措施，包括风险评估、事故预防和应急响应等关键流程的改进。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3500000" flipH="0" flipV="0">
            <a:off x="6088186" y="3107174"/>
            <a:ext cx="97447" cy="97447"/>
          </a:xfrm>
          <a:prstGeom prst="rtTriangl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443194" y="3002225"/>
            <a:ext cx="5080000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安全管理流程优化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173194" y="4943647"/>
            <a:ext cx="6345706" cy="9987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阐述如何通过安全文化建设提升员工的安全意识，包括安全宣传、教育培训和安全活动等。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3500000" flipH="0" flipV="0">
            <a:off x="4818186" y="4787388"/>
            <a:ext cx="97447" cy="97447"/>
          </a:xfrm>
          <a:prstGeom prst="rtTriangl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173194" y="4682442"/>
            <a:ext cx="6350000" cy="266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安全文化建设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安全生产管理体系</a:t>
            </a:r>
            <a:endParaRPr kumimoji="1" lang="zh-CN" altLang="en-US"/>
          </a:p>
        </p:txBody>
      </p:sp>
      <p:grpSp>
        <p:nvGrpSpPr>
          <p:cNvPr id="18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19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20000"/>
          </a:blip>
          <a:srcRect l="22823" t="0" r="183" b="22723"/>
          <a:stretch>
            <a:fillRect/>
          </a:stretch>
        </p:blipFill>
        <p:spPr>
          <a:xfrm rot="0" flipH="1" flipV="0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3550660"/>
              <a:gd name="connsiteX1" fmla="*/ 0 w 12192000"/>
              <a:gd name="connsiteY1" fmla="*/ 0 h 3550660"/>
              <a:gd name="connsiteX2" fmla="*/ 0 w 12192000"/>
              <a:gd name="connsiteY2" fmla="*/ 3550660 h 3550660"/>
              <a:gd name="connsiteX3" fmla="*/ 12192000 w 12192000"/>
              <a:gd name="connsiteY3" fmla="*/ 3550660 h 3550660"/>
            </a:gdLst>
            <a:rect l="l" t="t" r="r" b="b"/>
            <a:pathLst>
              <a:path w="12192000" h="3550660">
                <a:moveTo>
                  <a:pt x="12192000" y="0"/>
                </a:moveTo>
                <a:lnTo>
                  <a:pt x="0" y="0"/>
                </a:lnTo>
                <a:lnTo>
                  <a:pt x="0" y="3550660"/>
                </a:lnTo>
                <a:lnTo>
                  <a:pt x="12192000" y="35506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0" flipV="0">
            <a:off x="7940755" y="305574"/>
            <a:ext cx="4013574" cy="624685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22322" y="4968270"/>
            <a:ext cx="6624000" cy="288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391332" y="1937048"/>
            <a:ext cx="2752423" cy="674168"/>
          </a:xfrm>
          <a:custGeom>
            <a:avLst/>
            <a:gdLst>
              <a:gd name="connsiteX0" fmla="*/ 657798 w 3259931"/>
              <a:gd name="connsiteY0" fmla="*/ 253078 h 734914"/>
              <a:gd name="connsiteX1" fmla="*/ 657797 w 3259931"/>
              <a:gd name="connsiteY1" fmla="*/ 253079 h 734914"/>
              <a:gd name="connsiteX2" fmla="*/ 657796 w 3259931"/>
              <a:gd name="connsiteY2" fmla="*/ 253079 h 734914"/>
              <a:gd name="connsiteX3" fmla="*/ 651602 w 3259931"/>
              <a:gd name="connsiteY3" fmla="*/ 259292 h 734914"/>
              <a:gd name="connsiteX4" fmla="*/ 651604 w 3259931"/>
              <a:gd name="connsiteY4" fmla="*/ 259292 h 734914"/>
              <a:gd name="connsiteX5" fmla="*/ 657797 w 3259931"/>
              <a:gd name="connsiteY5" fmla="*/ 253079 h 734914"/>
              <a:gd name="connsiteX6" fmla="*/ 839040 w 3259931"/>
              <a:gd name="connsiteY6" fmla="*/ 254736 h 734914"/>
              <a:gd name="connsiteX7" fmla="*/ 843610 w 3259931"/>
              <a:gd name="connsiteY7" fmla="*/ 259292 h 734914"/>
              <a:gd name="connsiteX8" fmla="*/ 843611 w 3259931"/>
              <a:gd name="connsiteY8" fmla="*/ 259292 h 734914"/>
              <a:gd name="connsiteX9" fmla="*/ 839041 w 3259931"/>
              <a:gd name="connsiteY9" fmla="*/ 254736 h 734914"/>
              <a:gd name="connsiteX10" fmla="*/ 839040 w 3259931"/>
              <a:gd name="connsiteY10" fmla="*/ 254736 h 734914"/>
              <a:gd name="connsiteX11" fmla="*/ 839039 w 3259931"/>
              <a:gd name="connsiteY11" fmla="*/ 254735 h 734914"/>
              <a:gd name="connsiteX12" fmla="*/ 168308 w 3259931"/>
              <a:gd name="connsiteY12" fmla="*/ 241028 h 734914"/>
              <a:gd name="connsiteX13" fmla="*/ 150044 w 3259931"/>
              <a:gd name="connsiteY13" fmla="*/ 259292 h 734914"/>
              <a:gd name="connsiteX14" fmla="*/ 150045 w 3259931"/>
              <a:gd name="connsiteY14" fmla="*/ 259292 h 734914"/>
              <a:gd name="connsiteX15" fmla="*/ 747916 w 3259931"/>
              <a:gd name="connsiteY15" fmla="*/ 142486 h 734914"/>
              <a:gd name="connsiteX16" fmla="*/ 637503 w 3259931"/>
              <a:gd name="connsiteY16" fmla="*/ 252900 h 734914"/>
              <a:gd name="connsiteX17" fmla="*/ 648744 w 3259931"/>
              <a:gd name="connsiteY17" fmla="*/ 253018 h 734914"/>
              <a:gd name="connsiteX18" fmla="*/ 648746 w 3259931"/>
              <a:gd name="connsiteY18" fmla="*/ 253018 h 734914"/>
              <a:gd name="connsiteX19" fmla="*/ 747561 w 3259931"/>
              <a:gd name="connsiteY19" fmla="*/ 154144 h 734914"/>
              <a:gd name="connsiteX20" fmla="*/ 848271 w 3259931"/>
              <a:gd name="connsiteY20" fmla="*/ 254795 h 734914"/>
              <a:gd name="connsiteX21" fmla="*/ 848272 w 3259931"/>
              <a:gd name="connsiteY21" fmla="*/ 254795 h 734914"/>
              <a:gd name="connsiteX22" fmla="*/ 860283 w 3259931"/>
              <a:gd name="connsiteY22" fmla="*/ 254913 h 734914"/>
              <a:gd name="connsiteX23" fmla="*/ 294069 w 3259931"/>
              <a:gd name="connsiteY23" fmla="*/ 115326 h 734914"/>
              <a:gd name="connsiteX24" fmla="*/ 421998 w 3259931"/>
              <a:gd name="connsiteY24" fmla="*/ 243255 h 734914"/>
              <a:gd name="connsiteX25" fmla="*/ 168389 w 3259931"/>
              <a:gd name="connsiteY25" fmla="*/ 240947 h 734914"/>
              <a:gd name="connsiteX26" fmla="*/ 168388 w 3259931"/>
              <a:gd name="connsiteY26" fmla="*/ 240948 h 734914"/>
              <a:gd name="connsiteX27" fmla="*/ 421999 w 3259931"/>
              <a:gd name="connsiteY27" fmla="*/ 243256 h 734914"/>
              <a:gd name="connsiteX28" fmla="*/ 438000 w 3259931"/>
              <a:gd name="connsiteY28" fmla="*/ 259292 h 734914"/>
              <a:gd name="connsiteX29" fmla="*/ 438002 w 3259931"/>
              <a:gd name="connsiteY29" fmla="*/ 259292 h 734914"/>
              <a:gd name="connsiteX30" fmla="*/ 421999 w 3259931"/>
              <a:gd name="connsiteY30" fmla="*/ 243255 h 734914"/>
              <a:gd name="connsiteX31" fmla="*/ 750816 w 3259931"/>
              <a:gd name="connsiteY31" fmla="*/ 107575 h 734914"/>
              <a:gd name="connsiteX32" fmla="*/ 591999 w 3259931"/>
              <a:gd name="connsiteY32" fmla="*/ 252487 h 734914"/>
              <a:gd name="connsiteX33" fmla="*/ 618508 w 3259931"/>
              <a:gd name="connsiteY33" fmla="*/ 252723 h 734914"/>
              <a:gd name="connsiteX34" fmla="*/ 618508 w 3259931"/>
              <a:gd name="connsiteY34" fmla="*/ 252723 h 734914"/>
              <a:gd name="connsiteX35" fmla="*/ 637501 w 3259931"/>
              <a:gd name="connsiteY35" fmla="*/ 252901 h 734914"/>
              <a:gd name="connsiteX36" fmla="*/ 637501 w 3259931"/>
              <a:gd name="connsiteY36" fmla="*/ 252901 h 734914"/>
              <a:gd name="connsiteX37" fmla="*/ 618508 w 3259931"/>
              <a:gd name="connsiteY37" fmla="*/ 252723 h 734914"/>
              <a:gd name="connsiteX38" fmla="*/ 747916 w 3259931"/>
              <a:gd name="connsiteY38" fmla="*/ 123374 h 734914"/>
              <a:gd name="connsiteX39" fmla="*/ 879574 w 3259931"/>
              <a:gd name="connsiteY39" fmla="*/ 255090 h 734914"/>
              <a:gd name="connsiteX40" fmla="*/ 860457 w 3259931"/>
              <a:gd name="connsiteY40" fmla="*/ 254915 h 734914"/>
              <a:gd name="connsiteX41" fmla="*/ 879573 w 3259931"/>
              <a:gd name="connsiteY41" fmla="*/ 255091 h 734914"/>
              <a:gd name="connsiteX42" fmla="*/ 881644 w 3259931"/>
              <a:gd name="connsiteY42" fmla="*/ 257162 h 734914"/>
              <a:gd name="connsiteX43" fmla="*/ 881645 w 3259931"/>
              <a:gd name="connsiteY43" fmla="*/ 257161 h 734914"/>
              <a:gd name="connsiteX44" fmla="*/ 879574 w 3259931"/>
              <a:gd name="connsiteY44" fmla="*/ 255091 h 734914"/>
              <a:gd name="connsiteX45" fmla="*/ 898509 w 3259931"/>
              <a:gd name="connsiteY45" fmla="*/ 255268 h 734914"/>
              <a:gd name="connsiteX46" fmla="*/ 294483 w 3259931"/>
              <a:gd name="connsiteY46" fmla="*/ 86273 h 734914"/>
              <a:gd name="connsiteX47" fmla="*/ 140045 w 3259931"/>
              <a:gd name="connsiteY47" fmla="*/ 240652 h 734914"/>
              <a:gd name="connsiteX48" fmla="*/ 121405 w 3259931"/>
              <a:gd name="connsiteY48" fmla="*/ 259292 h 734914"/>
              <a:gd name="connsiteX49" fmla="*/ 121405 w 3259931"/>
              <a:gd name="connsiteY49" fmla="*/ 259292 h 734914"/>
              <a:gd name="connsiteX50" fmla="*/ 140045 w 3259931"/>
              <a:gd name="connsiteY50" fmla="*/ 240652 h 734914"/>
              <a:gd name="connsiteX51" fmla="*/ 155844 w 3259931"/>
              <a:gd name="connsiteY51" fmla="*/ 240829 h 734914"/>
              <a:gd name="connsiteX52" fmla="*/ 294069 w 3259931"/>
              <a:gd name="connsiteY52" fmla="*/ 102545 h 734914"/>
              <a:gd name="connsiteX53" fmla="*/ 434897 w 3259931"/>
              <a:gd name="connsiteY53" fmla="*/ 243373 h 734914"/>
              <a:gd name="connsiteX54" fmla="*/ 434898 w 3259931"/>
              <a:gd name="connsiteY54" fmla="*/ 243373 h 734914"/>
              <a:gd name="connsiteX55" fmla="*/ 451762 w 3259931"/>
              <a:gd name="connsiteY55" fmla="*/ 243551 h 734914"/>
              <a:gd name="connsiteX56" fmla="*/ 298566 w 3259931"/>
              <a:gd name="connsiteY56" fmla="*/ 37397 h 734914"/>
              <a:gd name="connsiteX57" fmla="*/ 76436 w 3259931"/>
              <a:gd name="connsiteY57" fmla="*/ 240119 h 734914"/>
              <a:gd name="connsiteX58" fmla="*/ 113418 w 3259931"/>
              <a:gd name="connsiteY58" fmla="*/ 240474 h 734914"/>
              <a:gd name="connsiteX59" fmla="*/ 294483 w 3259931"/>
              <a:gd name="connsiteY59" fmla="*/ 59409 h 734914"/>
              <a:gd name="connsiteX60" fmla="*/ 478744 w 3259931"/>
              <a:gd name="connsiteY60" fmla="*/ 243729 h 734914"/>
              <a:gd name="connsiteX61" fmla="*/ 481644 w 3259931"/>
              <a:gd name="connsiteY61" fmla="*/ 246628 h 734914"/>
              <a:gd name="connsiteX62" fmla="*/ 478744 w 3259931"/>
              <a:gd name="connsiteY62" fmla="*/ 243728 h 734914"/>
              <a:gd name="connsiteX63" fmla="*/ 505076 w 3259931"/>
              <a:gd name="connsiteY63" fmla="*/ 243965 h 734914"/>
              <a:gd name="connsiteX64" fmla="*/ 299395 w 3259931"/>
              <a:gd name="connsiteY64" fmla="*/ 0 h 734914"/>
              <a:gd name="connsiteX65" fmla="*/ 557324 w 3259931"/>
              <a:gd name="connsiteY65" fmla="*/ 257872 h 734914"/>
              <a:gd name="connsiteX66" fmla="*/ 751467 w 3259931"/>
              <a:gd name="connsiteY66" fmla="*/ 80889 h 734914"/>
              <a:gd name="connsiteX67" fmla="*/ 929870 w 3259931"/>
              <a:gd name="connsiteY67" fmla="*/ 259292 h 734914"/>
              <a:gd name="connsiteX68" fmla="*/ 2085874 w 3259931"/>
              <a:gd name="connsiteY68" fmla="*/ 259292 h 734914"/>
              <a:gd name="connsiteX69" fmla="*/ 2227275 w 3259931"/>
              <a:gd name="connsiteY69" fmla="*/ 380949 h 734914"/>
              <a:gd name="connsiteX70" fmla="*/ 2085874 w 3259931"/>
              <a:gd name="connsiteY70" fmla="*/ 502606 h 734914"/>
              <a:gd name="connsiteX71" fmla="*/ 1153906 w 3259931"/>
              <a:gd name="connsiteY71" fmla="*/ 502606 h 734914"/>
              <a:gd name="connsiteX72" fmla="*/ 1036095 w 3259931"/>
              <a:gd name="connsiteY72" fmla="*/ 603967 h 734914"/>
              <a:gd name="connsiteX73" fmla="*/ 1153906 w 3259931"/>
              <a:gd name="connsiteY73" fmla="*/ 705328 h 734914"/>
              <a:gd name="connsiteX74" fmla="*/ 3259863 w 3259931"/>
              <a:gd name="connsiteY74" fmla="*/ 705328 h 734914"/>
              <a:gd name="connsiteX75" fmla="*/ 3259931 w 3259931"/>
              <a:gd name="connsiteY75" fmla="*/ 734914 h 734914"/>
              <a:gd name="connsiteX76" fmla="*/ 973991 w 3259931"/>
              <a:gd name="connsiteY76" fmla="*/ 734914 h 734914"/>
              <a:gd name="connsiteX77" fmla="*/ 821861 w 3259931"/>
              <a:gd name="connsiteY77" fmla="*/ 604026 h 734914"/>
              <a:gd name="connsiteX78" fmla="*/ 973991 w 3259931"/>
              <a:gd name="connsiteY78" fmla="*/ 473139 h 734914"/>
              <a:gd name="connsiteX79" fmla="*/ 1923084 w 3259931"/>
              <a:gd name="connsiteY79" fmla="*/ 473139 h 734914"/>
              <a:gd name="connsiteX80" fmla="*/ 2030236 w 3259931"/>
              <a:gd name="connsiteY80" fmla="*/ 380949 h 734914"/>
              <a:gd name="connsiteX81" fmla="*/ 1923084 w 3259931"/>
              <a:gd name="connsiteY81" fmla="*/ 288760 h 734914"/>
              <a:gd name="connsiteX82" fmla="*/ 17125 w 3259931"/>
              <a:gd name="connsiteY82" fmla="*/ 288760 h 734914"/>
              <a:gd name="connsiteX83" fmla="*/ 0 w 3259931"/>
              <a:gd name="connsiteY83" fmla="*/ 274026 h 734914"/>
              <a:gd name="connsiteX84" fmla="*/ 5029 w 3259931"/>
              <a:gd name="connsiteY84" fmla="*/ 263597 h 734914"/>
              <a:gd name="connsiteX85" fmla="*/ 13730 w 3259931"/>
              <a:gd name="connsiteY85" fmla="*/ 260501 h 734914"/>
            </a:gdLst>
            <a:rect l="l" t="t" r="r" b="b"/>
            <a:pathLst>
              <a:path w="3259931" h="734914">
                <a:moveTo>
                  <a:pt x="657798" y="253078"/>
                </a:moveTo>
                <a:lnTo>
                  <a:pt x="657797" y="253079"/>
                </a:lnTo>
                <a:lnTo>
                  <a:pt x="657796" y="253079"/>
                </a:lnTo>
                <a:lnTo>
                  <a:pt x="651602" y="259292"/>
                </a:lnTo>
                <a:lnTo>
                  <a:pt x="651604" y="259292"/>
                </a:lnTo>
                <a:lnTo>
                  <a:pt x="657797" y="253079"/>
                </a:lnTo>
                <a:lnTo>
                  <a:pt x="839040" y="254736"/>
                </a:lnTo>
                <a:lnTo>
                  <a:pt x="843610" y="259292"/>
                </a:lnTo>
                <a:lnTo>
                  <a:pt x="843611" y="259292"/>
                </a:lnTo>
                <a:lnTo>
                  <a:pt x="839041" y="254736"/>
                </a:lnTo>
                <a:lnTo>
                  <a:pt x="839040" y="254736"/>
                </a:lnTo>
                <a:lnTo>
                  <a:pt x="839039" y="254735"/>
                </a:lnTo>
                <a:close/>
                <a:moveTo>
                  <a:pt x="168308" y="241028"/>
                </a:moveTo>
                <a:lnTo>
                  <a:pt x="150044" y="259292"/>
                </a:lnTo>
                <a:lnTo>
                  <a:pt x="150045" y="259292"/>
                </a:lnTo>
                <a:close/>
                <a:moveTo>
                  <a:pt x="747916" y="142486"/>
                </a:moveTo>
                <a:lnTo>
                  <a:pt x="637503" y="252900"/>
                </a:lnTo>
                <a:lnTo>
                  <a:pt x="648744" y="253018"/>
                </a:lnTo>
                <a:lnTo>
                  <a:pt x="648746" y="253018"/>
                </a:lnTo>
                <a:lnTo>
                  <a:pt x="747561" y="154144"/>
                </a:lnTo>
                <a:lnTo>
                  <a:pt x="848271" y="254795"/>
                </a:lnTo>
                <a:lnTo>
                  <a:pt x="848272" y="254795"/>
                </a:lnTo>
                <a:lnTo>
                  <a:pt x="860283" y="254913"/>
                </a:lnTo>
                <a:close/>
                <a:moveTo>
                  <a:pt x="294069" y="115326"/>
                </a:moveTo>
                <a:lnTo>
                  <a:pt x="421998" y="243255"/>
                </a:lnTo>
                <a:lnTo>
                  <a:pt x="168389" y="240947"/>
                </a:lnTo>
                <a:lnTo>
                  <a:pt x="168388" y="240948"/>
                </a:lnTo>
                <a:lnTo>
                  <a:pt x="421999" y="243256"/>
                </a:lnTo>
                <a:lnTo>
                  <a:pt x="438000" y="259292"/>
                </a:lnTo>
                <a:lnTo>
                  <a:pt x="438002" y="259292"/>
                </a:lnTo>
                <a:lnTo>
                  <a:pt x="421999" y="243255"/>
                </a:lnTo>
                <a:close/>
                <a:moveTo>
                  <a:pt x="750816" y="107575"/>
                </a:moveTo>
                <a:lnTo>
                  <a:pt x="591999" y="252487"/>
                </a:lnTo>
                <a:lnTo>
                  <a:pt x="618508" y="252723"/>
                </a:lnTo>
                <a:lnTo>
                  <a:pt x="618508" y="252723"/>
                </a:lnTo>
                <a:lnTo>
                  <a:pt x="637501" y="252901"/>
                </a:lnTo>
                <a:lnTo>
                  <a:pt x="637501" y="252901"/>
                </a:lnTo>
                <a:lnTo>
                  <a:pt x="618508" y="252723"/>
                </a:lnTo>
                <a:lnTo>
                  <a:pt x="747916" y="123374"/>
                </a:lnTo>
                <a:lnTo>
                  <a:pt x="879574" y="255090"/>
                </a:lnTo>
                <a:lnTo>
                  <a:pt x="860457" y="254915"/>
                </a:lnTo>
                <a:lnTo>
                  <a:pt x="879573" y="255091"/>
                </a:lnTo>
                <a:lnTo>
                  <a:pt x="881644" y="257162"/>
                </a:lnTo>
                <a:lnTo>
                  <a:pt x="881645" y="257161"/>
                </a:lnTo>
                <a:lnTo>
                  <a:pt x="879574" y="255091"/>
                </a:lnTo>
                <a:lnTo>
                  <a:pt x="898509" y="255268"/>
                </a:lnTo>
                <a:close/>
                <a:moveTo>
                  <a:pt x="294483" y="86273"/>
                </a:moveTo>
                <a:lnTo>
                  <a:pt x="140045" y="240652"/>
                </a:lnTo>
                <a:lnTo>
                  <a:pt x="121405" y="259292"/>
                </a:lnTo>
                <a:lnTo>
                  <a:pt x="121405" y="259292"/>
                </a:lnTo>
                <a:lnTo>
                  <a:pt x="140045" y="240652"/>
                </a:lnTo>
                <a:lnTo>
                  <a:pt x="155844" y="240829"/>
                </a:lnTo>
                <a:lnTo>
                  <a:pt x="294069" y="102545"/>
                </a:lnTo>
                <a:lnTo>
                  <a:pt x="434897" y="243373"/>
                </a:lnTo>
                <a:lnTo>
                  <a:pt x="434898" y="243373"/>
                </a:lnTo>
                <a:lnTo>
                  <a:pt x="451762" y="243551"/>
                </a:lnTo>
                <a:close/>
                <a:moveTo>
                  <a:pt x="298566" y="37397"/>
                </a:moveTo>
                <a:lnTo>
                  <a:pt x="76436" y="240119"/>
                </a:lnTo>
                <a:lnTo>
                  <a:pt x="113418" y="240474"/>
                </a:lnTo>
                <a:lnTo>
                  <a:pt x="294483" y="59409"/>
                </a:lnTo>
                <a:lnTo>
                  <a:pt x="478744" y="243729"/>
                </a:lnTo>
                <a:lnTo>
                  <a:pt x="481644" y="246628"/>
                </a:lnTo>
                <a:lnTo>
                  <a:pt x="478744" y="243728"/>
                </a:lnTo>
                <a:lnTo>
                  <a:pt x="505076" y="243965"/>
                </a:lnTo>
                <a:close/>
                <a:moveTo>
                  <a:pt x="299395" y="0"/>
                </a:moveTo>
                <a:lnTo>
                  <a:pt x="557324" y="257872"/>
                </a:lnTo>
                <a:lnTo>
                  <a:pt x="751467" y="80889"/>
                </a:lnTo>
                <a:lnTo>
                  <a:pt x="929870" y="259292"/>
                </a:lnTo>
                <a:lnTo>
                  <a:pt x="2085874" y="259292"/>
                </a:lnTo>
                <a:cubicBezTo>
                  <a:pt x="2163935" y="259292"/>
                  <a:pt x="2227275" y="313730"/>
                  <a:pt x="2227275" y="380949"/>
                </a:cubicBezTo>
                <a:cubicBezTo>
                  <a:pt x="2227275" y="448109"/>
                  <a:pt x="2164003" y="502606"/>
                  <a:pt x="2085874" y="502606"/>
                </a:cubicBezTo>
                <a:lnTo>
                  <a:pt x="1153906" y="502606"/>
                </a:lnTo>
                <a:cubicBezTo>
                  <a:pt x="1088844" y="502606"/>
                  <a:pt x="1036095" y="547991"/>
                  <a:pt x="1036095" y="603967"/>
                </a:cubicBezTo>
                <a:cubicBezTo>
                  <a:pt x="1036095" y="659944"/>
                  <a:pt x="1088844" y="705328"/>
                  <a:pt x="1153906" y="705328"/>
                </a:cubicBezTo>
                <a:lnTo>
                  <a:pt x="3259863" y="705328"/>
                </a:lnTo>
                <a:lnTo>
                  <a:pt x="3259931" y="734914"/>
                </a:lnTo>
                <a:lnTo>
                  <a:pt x="973991" y="734914"/>
                </a:lnTo>
                <a:cubicBezTo>
                  <a:pt x="890016" y="734914"/>
                  <a:pt x="821861" y="676334"/>
                  <a:pt x="821861" y="604026"/>
                </a:cubicBezTo>
                <a:cubicBezTo>
                  <a:pt x="821861" y="531778"/>
                  <a:pt x="889948" y="473139"/>
                  <a:pt x="973991" y="473139"/>
                </a:cubicBezTo>
                <a:lnTo>
                  <a:pt x="1923084" y="473139"/>
                </a:lnTo>
                <a:cubicBezTo>
                  <a:pt x="1982231" y="473139"/>
                  <a:pt x="2030236" y="431896"/>
                  <a:pt x="2030236" y="380949"/>
                </a:cubicBezTo>
                <a:cubicBezTo>
                  <a:pt x="2030236" y="330061"/>
                  <a:pt x="1982299" y="288760"/>
                  <a:pt x="1923084" y="288760"/>
                </a:cubicBezTo>
                <a:lnTo>
                  <a:pt x="17125" y="288760"/>
                </a:lnTo>
                <a:cubicBezTo>
                  <a:pt x="7634" y="288760"/>
                  <a:pt x="0" y="282133"/>
                  <a:pt x="0" y="274026"/>
                </a:cubicBezTo>
                <a:cubicBezTo>
                  <a:pt x="0" y="269943"/>
                  <a:pt x="1926" y="266260"/>
                  <a:pt x="5029" y="263597"/>
                </a:cubicBezTo>
                <a:lnTo>
                  <a:pt x="13730" y="260501"/>
                </a:lnTo>
                <a:close/>
              </a:path>
            </a:pathLst>
          </a:custGeom>
          <a:solidFill>
            <a:schemeClr val="accent2">
              <a:alpha val="35000"/>
            </a:schemeClr>
          </a:solidFill>
          <a:ln w="59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37448" t="0" r="15577" b="0"/>
          <a:stretch>
            <a:fillRect/>
          </a:stretch>
        </p:blipFill>
        <p:spPr>
          <a:xfrm rot="0" flipH="0" flipV="0">
            <a:off x="8141583" y="533156"/>
            <a:ext cx="3611918" cy="5791688"/>
          </a:xfrm>
          <a:custGeom>
            <a:avLst/>
            <a:gdLst>
              <a:gd name="connsiteX0" fmla="*/ 1805959 w 3611918"/>
              <a:gd name="connsiteY0" fmla="*/ 0 h 5791688"/>
              <a:gd name="connsiteX1" fmla="*/ 0 w 3611918"/>
              <a:gd name="connsiteY1" fmla="*/ 1805959 h 5791688"/>
              <a:gd name="connsiteX2" fmla="*/ 0 w 3611918"/>
              <a:gd name="connsiteY2" fmla="*/ 3985729 h 5791688"/>
              <a:gd name="connsiteX3" fmla="*/ 1805959 w 3611918"/>
              <a:gd name="connsiteY3" fmla="*/ 5791688 h 5791688"/>
              <a:gd name="connsiteX4" fmla="*/ 3611918 w 3611918"/>
              <a:gd name="connsiteY4" fmla="*/ 3985729 h 5791688"/>
              <a:gd name="connsiteX5" fmla="*/ 3611918 w 3611918"/>
              <a:gd name="connsiteY5" fmla="*/ 1805959 h 5791688"/>
              <a:gd name="connsiteX6" fmla="*/ 1805959 w 3611918"/>
              <a:gd name="connsiteY6" fmla="*/ 0 h 5791688"/>
            </a:gdLst>
            <a:rect l="l" t="t" r="r" b="b"/>
            <a:pathLst>
              <a:path w="3611918" h="5791688">
                <a:moveTo>
                  <a:pt x="1805959" y="0"/>
                </a:moveTo>
                <a:cubicBezTo>
                  <a:pt x="808555" y="0"/>
                  <a:pt x="0" y="808555"/>
                  <a:pt x="0" y="1805959"/>
                </a:cubicBezTo>
                <a:lnTo>
                  <a:pt x="0" y="3985729"/>
                </a:lnTo>
                <a:cubicBezTo>
                  <a:pt x="0" y="4983133"/>
                  <a:pt x="808555" y="5791688"/>
                  <a:pt x="1805959" y="5791688"/>
                </a:cubicBezTo>
                <a:cubicBezTo>
                  <a:pt x="2803363" y="5791688"/>
                  <a:pt x="3611918" y="4983133"/>
                  <a:pt x="3611918" y="3985729"/>
                </a:cubicBezTo>
                <a:lnTo>
                  <a:pt x="3611918" y="1805959"/>
                </a:lnTo>
                <a:cubicBezTo>
                  <a:pt x="3611918" y="808555"/>
                  <a:pt x="2803363" y="0"/>
                  <a:pt x="1805959" y="0"/>
                </a:cubicBezTo>
                <a:close/>
              </a:path>
            </a:pathLst>
          </a:custGeom>
          <a:noFill/>
          <a:ln w="635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7" name="标题 1"/>
          <p:cNvSpPr txBox="1"/>
          <p:nvPr/>
        </p:nvSpPr>
        <p:spPr>
          <a:xfrm rot="0" flipH="0" flipV="0">
            <a:off x="10146257" y="704639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636175" y="5479258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42257" y="680253"/>
            <a:ext cx="1622560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3D5B5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23888" y="-802865"/>
            <a:ext cx="1622560" cy="3434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3888" y="2741287"/>
            <a:ext cx="6588125" cy="21234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50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风险识别与控制</a:t>
            </a:r>
            <a:endParaRPr kumimoji="1" lang="zh-CN" altLang="en-US"/>
          </a:p>
        </p:txBody>
      </p:sp>
      <p:pic>
        <p:nvPicPr>
          <p:cNvPr id="12" name=""/>
          <p:cNvPicPr>
            <a:picLocks noChangeAspect="1"/>
          </p:cNvPicPr>
          <p:nvPr/>
        </p:nvPicPr>
        <p:blipFill>
          <a:blip r:embed="rId4">
            <a:alphaModFix amt="50000"/>
          </a:blip>
          <a:srcRect l="501" t="27592" r="10355" b="28612"/>
          <a:stretch>
            <a:fillRect/>
          </a:stretch>
        </p:blipFill>
        <p:spPr>
          <a:xfrm rot="0" flipH="0" flipV="0">
            <a:off x="0" y="4794222"/>
            <a:ext cx="7495370" cy="2063778"/>
          </a:xfrm>
          <a:custGeom>
            <a:avLst/>
            <a:gdLst>
              <a:gd name="connsiteX0" fmla="*/ 7082976 w 7082976"/>
              <a:gd name="connsiteY0" fmla="*/ 0 h 2063778"/>
              <a:gd name="connsiteX1" fmla="*/ 0 w 7082976"/>
              <a:gd name="connsiteY1" fmla="*/ 0 h 2063778"/>
              <a:gd name="connsiteX2" fmla="*/ 0 w 7082976"/>
              <a:gd name="connsiteY2" fmla="*/ 2063778 h 2063778"/>
              <a:gd name="connsiteX3" fmla="*/ 7082976 w 7082976"/>
              <a:gd name="connsiteY3" fmla="*/ 2063778 h 2063778"/>
            </a:gdLst>
            <a:rect l="l" t="t" r="r" b="b"/>
            <a:pathLst>
              <a:path w="7082976" h="2063778">
                <a:moveTo>
                  <a:pt x="7082976" y="0"/>
                </a:moveTo>
                <a:lnTo>
                  <a:pt x="0" y="0"/>
                </a:lnTo>
                <a:lnTo>
                  <a:pt x="0" y="2063778"/>
                </a:lnTo>
                <a:lnTo>
                  <a:pt x="7082976" y="206377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0" flipV="0">
            <a:off x="625044" y="5279611"/>
            <a:ext cx="3162809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33718" y="5370449"/>
            <a:ext cx="2745460" cy="23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22322" y="795791"/>
            <a:ext cx="2247056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3244" y="880545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1535650"/>
            <a:ext cx="3116603" cy="4411925"/>
          </a:xfrm>
          <a:prstGeom prst="roundRect">
            <a:avLst>
              <a:gd name="adj" fmla="val 360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0">
            <a:off x="1105414" y="2142350"/>
            <a:ext cx="3559719" cy="3198525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355600" dir="2700000" sx="100000" sy="100000" kx="0" ky="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553431" y="2712720"/>
            <a:ext cx="2663687" cy="2415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介绍公司如何通过定期的风险评估流程识别潜在的安全风险，包括机械设备、电气设备、化学品等方面的风险点。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0">
            <a:off x="4305695" y="4976501"/>
            <a:ext cx="329916" cy="329916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078284" y="1677798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风险控制措施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078285" y="2019471"/>
            <a:ext cx="6172812" cy="16124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描述针对识别出的风险点所采取的控制措施，包括工程技术措施和管理措施，以及这些措施的实施效果。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078285" y="4155886"/>
            <a:ext cx="6172812" cy="16124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阐述如何通过风险监控和预警机制，及时发现和处理潜在的安全风险，减少事故发生的可能性。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078284" y="3846683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风险监控与预警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553431" y="2103120"/>
            <a:ext cx="2664000" cy="617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风险评估流程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风险评估与识别</a:t>
            </a:r>
            <a:endParaRPr kumimoji="1" lang="zh-CN" altLang="en-US"/>
          </a:p>
        </p:txBody>
      </p:sp>
      <p:grpSp>
        <p:nvGrpSpPr>
          <p:cNvPr id="13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14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900755" y="1702537"/>
            <a:ext cx="4447752" cy="1361201"/>
          </a:xfrm>
          <a:prstGeom prst="homePlat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13500000" scaled="0"/>
          </a:gradFill>
          <a:ln w="9525" cap="flat">
            <a:noFill/>
            <a:miter/>
          </a:ln>
          <a:effectLst>
            <a:outerShdw dist="152400" blurRad="127000" dir="5400000" sx="90000" sy="90000" kx="0" ky="0" algn="t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 flipV="0">
            <a:off x="4692945" y="1626374"/>
            <a:ext cx="1365774" cy="950154"/>
          </a:xfrm>
          <a:prstGeom prst="flowChartInputOutput">
            <a:avLst/>
          </a:prstGeom>
          <a:solidFill>
            <a:schemeClr val="accent1">
              <a:lumMod val="60000"/>
              <a:lumOff val="40000"/>
            </a:schemeClr>
          </a:solidFill>
          <a:ln cap="sq">
            <a:noFill/>
          </a:ln>
          <a:effectLst>
            <a:outerShdw dist="38100" blurRad="381000" dir="8100000" sx="100000" sy="100000" kx="0" ky="0" algn="tr" rotWithShape="0">
              <a:srgbClr val="000000">
                <a:alpha val="27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582132" y="1418564"/>
            <a:ext cx="1268777" cy="1081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13500000" scaled="0"/>
          </a:gradFill>
          <a:ln w="9525" cap="flat">
            <a:noFill/>
            <a:miter/>
          </a:ln>
          <a:effectLst>
            <a:outerShdw dist="152400" blurRad="127000" dir="5400000" sx="90000" sy="90000" kx="0" ky="0" algn="t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72882" y="1661632"/>
            <a:ext cx="609685" cy="609685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900755" y="5134026"/>
            <a:ext cx="4447752" cy="1412001"/>
          </a:xfrm>
          <a:prstGeom prst="homePlate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85000"/>
                  <a:lumOff val="15000"/>
                </a:schemeClr>
              </a:gs>
            </a:gsLst>
            <a:lin ang="13500000" scaled="0"/>
          </a:gradFill>
          <a:ln w="9525" cap="flat">
            <a:noFill/>
            <a:miter/>
          </a:ln>
          <a:effectLst>
            <a:outerShdw dist="152400" blurRad="127000" dir="5400000" sx="90000" sy="90000" kx="0" ky="0" algn="t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 flipH="1" flipV="0">
            <a:off x="4692945" y="5057863"/>
            <a:ext cx="1365774" cy="950154"/>
          </a:xfrm>
          <a:prstGeom prst="flowChartInputOutput">
            <a:avLst/>
          </a:prstGeom>
          <a:solidFill>
            <a:schemeClr val="accent3">
              <a:lumMod val="60000"/>
              <a:lumOff val="40000"/>
            </a:schemeClr>
          </a:solidFill>
          <a:ln cap="sq">
            <a:noFill/>
          </a:ln>
          <a:effectLst>
            <a:outerShdw dist="38100" blurRad="381000" dir="8100000" sx="100000" sy="100000" kx="0" ky="0" algn="tr" rotWithShape="0">
              <a:srgbClr val="000000">
                <a:alpha val="27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582132" y="4850053"/>
            <a:ext cx="1268777" cy="1081801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85000"/>
                  <a:lumOff val="15000"/>
                </a:schemeClr>
              </a:gs>
            </a:gsLst>
            <a:lin ang="13500000" scaled="0"/>
          </a:gradFill>
          <a:ln w="9525" cap="flat">
            <a:noFill/>
            <a:miter/>
          </a:ln>
          <a:effectLst>
            <a:outerShdw dist="152400" blurRad="127000" dir="5400000" sx="90000" sy="90000" kx="0" ky="0" algn="t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921464" y="5065241"/>
            <a:ext cx="609685" cy="609685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819011" y="3560268"/>
            <a:ext cx="4447752" cy="1323101"/>
          </a:xfrm>
          <a:prstGeom prst="homePlat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85000"/>
                  <a:lumOff val="15000"/>
                </a:schemeClr>
              </a:gs>
            </a:gsLst>
            <a:lin ang="13500000" scaled="0"/>
          </a:gradFill>
          <a:ln w="9525" cap="flat">
            <a:noFill/>
            <a:miter/>
          </a:ln>
          <a:effectLst>
            <a:outerShdw dist="152400" blurRad="127000" dir="5400000" sx="90000" sy="90000" kx="0" ky="0" algn="t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 flipH="1" flipV="0">
            <a:off x="6611201" y="3484105"/>
            <a:ext cx="1365774" cy="950154"/>
          </a:xfrm>
          <a:prstGeom prst="flowChartInputOutput">
            <a:avLst/>
          </a:prstGeom>
          <a:solidFill>
            <a:schemeClr val="accent2">
              <a:lumMod val="60000"/>
              <a:lumOff val="40000"/>
            </a:schemeClr>
          </a:solidFill>
          <a:ln cap="sq">
            <a:noFill/>
          </a:ln>
          <a:effectLst>
            <a:outerShdw dist="38100" blurRad="381000" dir="8100000" sx="100000" sy="100000" kx="0" ky="0" algn="tr" rotWithShape="0">
              <a:srgbClr val="000000">
                <a:alpha val="27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500388" y="3276295"/>
            <a:ext cx="1268777" cy="10818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85000"/>
                  <a:lumOff val="15000"/>
                </a:schemeClr>
              </a:gs>
            </a:gsLst>
            <a:lin ang="13500000" scaled="0"/>
          </a:gradFill>
          <a:ln w="9525" cap="flat">
            <a:noFill/>
            <a:miter/>
          </a:ln>
          <a:effectLst>
            <a:outerShdw dist="152400" blurRad="127000" dir="5400000" sx="90000" sy="90000" kx="0" ky="0" algn="t" rotWithShape="0">
              <a:srgbClr val="000000">
                <a:alpha val="2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829933" y="3605094"/>
            <a:ext cx="609685" cy="552750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832383" y="3624371"/>
            <a:ext cx="30291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安全隐患治理效果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831188" y="3970873"/>
            <a:ext cx="3035300" cy="7261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82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分析安全隐患治理的效果，包括治理前后的安全状况对比和治理措施的成效评估。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003583" y="1833671"/>
            <a:ext cx="30291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安全隐患排查机制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002388" y="2180173"/>
            <a:ext cx="3035300" cy="7642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8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介绍公司如何建立安全隐患排查机制，包括定期检查、专项排查和员工报告等。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003583" y="5237271"/>
            <a:ext cx="30291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安全隐患治理案例分享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002388" y="5583773"/>
            <a:ext cx="3035300" cy="7642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分享典型的安全隐患治理案例，包括问题发现、处理过程和取得的成效。</a:t>
            </a:r>
            <a:endParaRPr kumimoji="1" lang="zh-CN" altLang="en-US"/>
          </a:p>
        </p:txBody>
      </p:sp>
      <p:pic>
        <p:nvPicPr>
          <p:cNvPr id="21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205699" y="1459109"/>
            <a:ext cx="4376501" cy="4382891"/>
          </a:xfrm>
          <a:prstGeom prst="rect">
            <a:avLst/>
          </a:prstGeom>
        </p:spPr>
      </p:pic>
      <p:sp>
        <p:nvSpPr>
          <p:cNvPr id="22" name="标题 1"/>
          <p:cNvSpPr txBox="1"/>
          <p:nvPr/>
        </p:nvSpPr>
        <p:spPr>
          <a:xfrm rot="0" flipH="0" flipV="0">
            <a:off x="660400" y="466776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安全隐患排查与治理</a:t>
            </a:r>
            <a:endParaRPr kumimoji="1" lang="zh-CN" altLang="en-US"/>
          </a:p>
        </p:txBody>
      </p:sp>
      <p:grpSp>
        <p:nvGrpSpPr>
          <p:cNvPr id="23" name=""/>
          <p:cNvGrpSpPr/>
          <p:nvPr/>
        </p:nvGrpSpPr>
        <p:grpSpPr>
          <a:xfrm>
            <a:off x="685961" y="330467"/>
            <a:ext cx="490273" cy="72000"/>
            <a:chOff x="685961" y="330467"/>
            <a:chExt cx="490273" cy="72000"/>
          </a:xfrm>
        </p:grpSpPr>
        <p:sp>
          <p:nvSpPr>
            <p:cNvPr id="24" name="标题 1"/>
            <p:cNvSpPr txBox="1"/>
            <p:nvPr/>
          </p:nvSpPr>
          <p:spPr>
            <a:xfrm rot="0" flipH="0" flipV="0">
              <a:off x="1104234" y="330467"/>
              <a:ext cx="72000" cy="72000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5" name="标题 1"/>
            <p:cNvSpPr txBox="1"/>
            <p:nvPr/>
          </p:nvSpPr>
          <p:spPr>
            <a:xfrm rot="0" flipH="0" flipV="0">
              <a:off x="964810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rot="0" flipH="0" flipV="0">
              <a:off x="825385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 rot="0" flipH="0" flipV="0">
              <a:off x="685961" y="330467"/>
              <a:ext cx="72000" cy="72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 w="127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20000"/>
          </a:blip>
          <a:srcRect l="22823" t="0" r="183" b="22723"/>
          <a:stretch>
            <a:fillRect/>
          </a:stretch>
        </p:blipFill>
        <p:spPr>
          <a:xfrm rot="0" flipH="1" flipV="0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3550660"/>
              <a:gd name="connsiteX1" fmla="*/ 0 w 12192000"/>
              <a:gd name="connsiteY1" fmla="*/ 0 h 3550660"/>
              <a:gd name="connsiteX2" fmla="*/ 0 w 12192000"/>
              <a:gd name="connsiteY2" fmla="*/ 3550660 h 3550660"/>
              <a:gd name="connsiteX3" fmla="*/ 12192000 w 12192000"/>
              <a:gd name="connsiteY3" fmla="*/ 3550660 h 3550660"/>
            </a:gdLst>
            <a:rect l="l" t="t" r="r" b="b"/>
            <a:pathLst>
              <a:path w="12192000" h="3550660">
                <a:moveTo>
                  <a:pt x="12192000" y="0"/>
                </a:moveTo>
                <a:lnTo>
                  <a:pt x="0" y="0"/>
                </a:lnTo>
                <a:lnTo>
                  <a:pt x="0" y="3550660"/>
                </a:lnTo>
                <a:lnTo>
                  <a:pt x="12192000" y="35506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0" flipV="0">
            <a:off x="7940755" y="305574"/>
            <a:ext cx="4013574" cy="624685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22322" y="4968270"/>
            <a:ext cx="6624000" cy="288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391332" y="1937048"/>
            <a:ext cx="2752423" cy="674168"/>
          </a:xfrm>
          <a:custGeom>
            <a:avLst/>
            <a:gdLst>
              <a:gd name="connsiteX0" fmla="*/ 657798 w 3259931"/>
              <a:gd name="connsiteY0" fmla="*/ 253078 h 734914"/>
              <a:gd name="connsiteX1" fmla="*/ 657797 w 3259931"/>
              <a:gd name="connsiteY1" fmla="*/ 253079 h 734914"/>
              <a:gd name="connsiteX2" fmla="*/ 657796 w 3259931"/>
              <a:gd name="connsiteY2" fmla="*/ 253079 h 734914"/>
              <a:gd name="connsiteX3" fmla="*/ 651602 w 3259931"/>
              <a:gd name="connsiteY3" fmla="*/ 259292 h 734914"/>
              <a:gd name="connsiteX4" fmla="*/ 651604 w 3259931"/>
              <a:gd name="connsiteY4" fmla="*/ 259292 h 734914"/>
              <a:gd name="connsiteX5" fmla="*/ 657797 w 3259931"/>
              <a:gd name="connsiteY5" fmla="*/ 253079 h 734914"/>
              <a:gd name="connsiteX6" fmla="*/ 839040 w 3259931"/>
              <a:gd name="connsiteY6" fmla="*/ 254736 h 734914"/>
              <a:gd name="connsiteX7" fmla="*/ 843610 w 3259931"/>
              <a:gd name="connsiteY7" fmla="*/ 259292 h 734914"/>
              <a:gd name="connsiteX8" fmla="*/ 843611 w 3259931"/>
              <a:gd name="connsiteY8" fmla="*/ 259292 h 734914"/>
              <a:gd name="connsiteX9" fmla="*/ 839041 w 3259931"/>
              <a:gd name="connsiteY9" fmla="*/ 254736 h 734914"/>
              <a:gd name="connsiteX10" fmla="*/ 839040 w 3259931"/>
              <a:gd name="connsiteY10" fmla="*/ 254736 h 734914"/>
              <a:gd name="connsiteX11" fmla="*/ 839039 w 3259931"/>
              <a:gd name="connsiteY11" fmla="*/ 254735 h 734914"/>
              <a:gd name="connsiteX12" fmla="*/ 168308 w 3259931"/>
              <a:gd name="connsiteY12" fmla="*/ 241028 h 734914"/>
              <a:gd name="connsiteX13" fmla="*/ 150044 w 3259931"/>
              <a:gd name="connsiteY13" fmla="*/ 259292 h 734914"/>
              <a:gd name="connsiteX14" fmla="*/ 150045 w 3259931"/>
              <a:gd name="connsiteY14" fmla="*/ 259292 h 734914"/>
              <a:gd name="connsiteX15" fmla="*/ 747916 w 3259931"/>
              <a:gd name="connsiteY15" fmla="*/ 142486 h 734914"/>
              <a:gd name="connsiteX16" fmla="*/ 637503 w 3259931"/>
              <a:gd name="connsiteY16" fmla="*/ 252900 h 734914"/>
              <a:gd name="connsiteX17" fmla="*/ 648744 w 3259931"/>
              <a:gd name="connsiteY17" fmla="*/ 253018 h 734914"/>
              <a:gd name="connsiteX18" fmla="*/ 648746 w 3259931"/>
              <a:gd name="connsiteY18" fmla="*/ 253018 h 734914"/>
              <a:gd name="connsiteX19" fmla="*/ 747561 w 3259931"/>
              <a:gd name="connsiteY19" fmla="*/ 154144 h 734914"/>
              <a:gd name="connsiteX20" fmla="*/ 848271 w 3259931"/>
              <a:gd name="connsiteY20" fmla="*/ 254795 h 734914"/>
              <a:gd name="connsiteX21" fmla="*/ 848272 w 3259931"/>
              <a:gd name="connsiteY21" fmla="*/ 254795 h 734914"/>
              <a:gd name="connsiteX22" fmla="*/ 860283 w 3259931"/>
              <a:gd name="connsiteY22" fmla="*/ 254913 h 734914"/>
              <a:gd name="connsiteX23" fmla="*/ 294069 w 3259931"/>
              <a:gd name="connsiteY23" fmla="*/ 115326 h 734914"/>
              <a:gd name="connsiteX24" fmla="*/ 421998 w 3259931"/>
              <a:gd name="connsiteY24" fmla="*/ 243255 h 734914"/>
              <a:gd name="connsiteX25" fmla="*/ 168389 w 3259931"/>
              <a:gd name="connsiteY25" fmla="*/ 240947 h 734914"/>
              <a:gd name="connsiteX26" fmla="*/ 168388 w 3259931"/>
              <a:gd name="connsiteY26" fmla="*/ 240948 h 734914"/>
              <a:gd name="connsiteX27" fmla="*/ 421999 w 3259931"/>
              <a:gd name="connsiteY27" fmla="*/ 243256 h 734914"/>
              <a:gd name="connsiteX28" fmla="*/ 438000 w 3259931"/>
              <a:gd name="connsiteY28" fmla="*/ 259292 h 734914"/>
              <a:gd name="connsiteX29" fmla="*/ 438002 w 3259931"/>
              <a:gd name="connsiteY29" fmla="*/ 259292 h 734914"/>
              <a:gd name="connsiteX30" fmla="*/ 421999 w 3259931"/>
              <a:gd name="connsiteY30" fmla="*/ 243255 h 734914"/>
              <a:gd name="connsiteX31" fmla="*/ 750816 w 3259931"/>
              <a:gd name="connsiteY31" fmla="*/ 107575 h 734914"/>
              <a:gd name="connsiteX32" fmla="*/ 591999 w 3259931"/>
              <a:gd name="connsiteY32" fmla="*/ 252487 h 734914"/>
              <a:gd name="connsiteX33" fmla="*/ 618508 w 3259931"/>
              <a:gd name="connsiteY33" fmla="*/ 252723 h 734914"/>
              <a:gd name="connsiteX34" fmla="*/ 618508 w 3259931"/>
              <a:gd name="connsiteY34" fmla="*/ 252723 h 734914"/>
              <a:gd name="connsiteX35" fmla="*/ 637501 w 3259931"/>
              <a:gd name="connsiteY35" fmla="*/ 252901 h 734914"/>
              <a:gd name="connsiteX36" fmla="*/ 637501 w 3259931"/>
              <a:gd name="connsiteY36" fmla="*/ 252901 h 734914"/>
              <a:gd name="connsiteX37" fmla="*/ 618508 w 3259931"/>
              <a:gd name="connsiteY37" fmla="*/ 252723 h 734914"/>
              <a:gd name="connsiteX38" fmla="*/ 747916 w 3259931"/>
              <a:gd name="connsiteY38" fmla="*/ 123374 h 734914"/>
              <a:gd name="connsiteX39" fmla="*/ 879574 w 3259931"/>
              <a:gd name="connsiteY39" fmla="*/ 255090 h 734914"/>
              <a:gd name="connsiteX40" fmla="*/ 860457 w 3259931"/>
              <a:gd name="connsiteY40" fmla="*/ 254915 h 734914"/>
              <a:gd name="connsiteX41" fmla="*/ 879573 w 3259931"/>
              <a:gd name="connsiteY41" fmla="*/ 255091 h 734914"/>
              <a:gd name="connsiteX42" fmla="*/ 881644 w 3259931"/>
              <a:gd name="connsiteY42" fmla="*/ 257162 h 734914"/>
              <a:gd name="connsiteX43" fmla="*/ 881645 w 3259931"/>
              <a:gd name="connsiteY43" fmla="*/ 257161 h 734914"/>
              <a:gd name="connsiteX44" fmla="*/ 879574 w 3259931"/>
              <a:gd name="connsiteY44" fmla="*/ 255091 h 734914"/>
              <a:gd name="connsiteX45" fmla="*/ 898509 w 3259931"/>
              <a:gd name="connsiteY45" fmla="*/ 255268 h 734914"/>
              <a:gd name="connsiteX46" fmla="*/ 294483 w 3259931"/>
              <a:gd name="connsiteY46" fmla="*/ 86273 h 734914"/>
              <a:gd name="connsiteX47" fmla="*/ 140045 w 3259931"/>
              <a:gd name="connsiteY47" fmla="*/ 240652 h 734914"/>
              <a:gd name="connsiteX48" fmla="*/ 121405 w 3259931"/>
              <a:gd name="connsiteY48" fmla="*/ 259292 h 734914"/>
              <a:gd name="connsiteX49" fmla="*/ 121405 w 3259931"/>
              <a:gd name="connsiteY49" fmla="*/ 259292 h 734914"/>
              <a:gd name="connsiteX50" fmla="*/ 140045 w 3259931"/>
              <a:gd name="connsiteY50" fmla="*/ 240652 h 734914"/>
              <a:gd name="connsiteX51" fmla="*/ 155844 w 3259931"/>
              <a:gd name="connsiteY51" fmla="*/ 240829 h 734914"/>
              <a:gd name="connsiteX52" fmla="*/ 294069 w 3259931"/>
              <a:gd name="connsiteY52" fmla="*/ 102545 h 734914"/>
              <a:gd name="connsiteX53" fmla="*/ 434897 w 3259931"/>
              <a:gd name="connsiteY53" fmla="*/ 243373 h 734914"/>
              <a:gd name="connsiteX54" fmla="*/ 434898 w 3259931"/>
              <a:gd name="connsiteY54" fmla="*/ 243373 h 734914"/>
              <a:gd name="connsiteX55" fmla="*/ 451762 w 3259931"/>
              <a:gd name="connsiteY55" fmla="*/ 243551 h 734914"/>
              <a:gd name="connsiteX56" fmla="*/ 298566 w 3259931"/>
              <a:gd name="connsiteY56" fmla="*/ 37397 h 734914"/>
              <a:gd name="connsiteX57" fmla="*/ 76436 w 3259931"/>
              <a:gd name="connsiteY57" fmla="*/ 240119 h 734914"/>
              <a:gd name="connsiteX58" fmla="*/ 113418 w 3259931"/>
              <a:gd name="connsiteY58" fmla="*/ 240474 h 734914"/>
              <a:gd name="connsiteX59" fmla="*/ 294483 w 3259931"/>
              <a:gd name="connsiteY59" fmla="*/ 59409 h 734914"/>
              <a:gd name="connsiteX60" fmla="*/ 478744 w 3259931"/>
              <a:gd name="connsiteY60" fmla="*/ 243729 h 734914"/>
              <a:gd name="connsiteX61" fmla="*/ 481644 w 3259931"/>
              <a:gd name="connsiteY61" fmla="*/ 246628 h 734914"/>
              <a:gd name="connsiteX62" fmla="*/ 478744 w 3259931"/>
              <a:gd name="connsiteY62" fmla="*/ 243728 h 734914"/>
              <a:gd name="connsiteX63" fmla="*/ 505076 w 3259931"/>
              <a:gd name="connsiteY63" fmla="*/ 243965 h 734914"/>
              <a:gd name="connsiteX64" fmla="*/ 299395 w 3259931"/>
              <a:gd name="connsiteY64" fmla="*/ 0 h 734914"/>
              <a:gd name="connsiteX65" fmla="*/ 557324 w 3259931"/>
              <a:gd name="connsiteY65" fmla="*/ 257872 h 734914"/>
              <a:gd name="connsiteX66" fmla="*/ 751467 w 3259931"/>
              <a:gd name="connsiteY66" fmla="*/ 80889 h 734914"/>
              <a:gd name="connsiteX67" fmla="*/ 929870 w 3259931"/>
              <a:gd name="connsiteY67" fmla="*/ 259292 h 734914"/>
              <a:gd name="connsiteX68" fmla="*/ 2085874 w 3259931"/>
              <a:gd name="connsiteY68" fmla="*/ 259292 h 734914"/>
              <a:gd name="connsiteX69" fmla="*/ 2227275 w 3259931"/>
              <a:gd name="connsiteY69" fmla="*/ 380949 h 734914"/>
              <a:gd name="connsiteX70" fmla="*/ 2085874 w 3259931"/>
              <a:gd name="connsiteY70" fmla="*/ 502606 h 734914"/>
              <a:gd name="connsiteX71" fmla="*/ 1153906 w 3259931"/>
              <a:gd name="connsiteY71" fmla="*/ 502606 h 734914"/>
              <a:gd name="connsiteX72" fmla="*/ 1036095 w 3259931"/>
              <a:gd name="connsiteY72" fmla="*/ 603967 h 734914"/>
              <a:gd name="connsiteX73" fmla="*/ 1153906 w 3259931"/>
              <a:gd name="connsiteY73" fmla="*/ 705328 h 734914"/>
              <a:gd name="connsiteX74" fmla="*/ 3259863 w 3259931"/>
              <a:gd name="connsiteY74" fmla="*/ 705328 h 734914"/>
              <a:gd name="connsiteX75" fmla="*/ 3259931 w 3259931"/>
              <a:gd name="connsiteY75" fmla="*/ 734914 h 734914"/>
              <a:gd name="connsiteX76" fmla="*/ 973991 w 3259931"/>
              <a:gd name="connsiteY76" fmla="*/ 734914 h 734914"/>
              <a:gd name="connsiteX77" fmla="*/ 821861 w 3259931"/>
              <a:gd name="connsiteY77" fmla="*/ 604026 h 734914"/>
              <a:gd name="connsiteX78" fmla="*/ 973991 w 3259931"/>
              <a:gd name="connsiteY78" fmla="*/ 473139 h 734914"/>
              <a:gd name="connsiteX79" fmla="*/ 1923084 w 3259931"/>
              <a:gd name="connsiteY79" fmla="*/ 473139 h 734914"/>
              <a:gd name="connsiteX80" fmla="*/ 2030236 w 3259931"/>
              <a:gd name="connsiteY80" fmla="*/ 380949 h 734914"/>
              <a:gd name="connsiteX81" fmla="*/ 1923084 w 3259931"/>
              <a:gd name="connsiteY81" fmla="*/ 288760 h 734914"/>
              <a:gd name="connsiteX82" fmla="*/ 17125 w 3259931"/>
              <a:gd name="connsiteY82" fmla="*/ 288760 h 734914"/>
              <a:gd name="connsiteX83" fmla="*/ 0 w 3259931"/>
              <a:gd name="connsiteY83" fmla="*/ 274026 h 734914"/>
              <a:gd name="connsiteX84" fmla="*/ 5029 w 3259931"/>
              <a:gd name="connsiteY84" fmla="*/ 263597 h 734914"/>
              <a:gd name="connsiteX85" fmla="*/ 13730 w 3259931"/>
              <a:gd name="connsiteY85" fmla="*/ 260501 h 734914"/>
            </a:gdLst>
            <a:rect l="l" t="t" r="r" b="b"/>
            <a:pathLst>
              <a:path w="3259931" h="734914">
                <a:moveTo>
                  <a:pt x="657798" y="253078"/>
                </a:moveTo>
                <a:lnTo>
                  <a:pt x="657797" y="253079"/>
                </a:lnTo>
                <a:lnTo>
                  <a:pt x="657796" y="253079"/>
                </a:lnTo>
                <a:lnTo>
                  <a:pt x="651602" y="259292"/>
                </a:lnTo>
                <a:lnTo>
                  <a:pt x="651604" y="259292"/>
                </a:lnTo>
                <a:lnTo>
                  <a:pt x="657797" y="253079"/>
                </a:lnTo>
                <a:lnTo>
                  <a:pt x="839040" y="254736"/>
                </a:lnTo>
                <a:lnTo>
                  <a:pt x="843610" y="259292"/>
                </a:lnTo>
                <a:lnTo>
                  <a:pt x="843611" y="259292"/>
                </a:lnTo>
                <a:lnTo>
                  <a:pt x="839041" y="254736"/>
                </a:lnTo>
                <a:lnTo>
                  <a:pt x="839040" y="254736"/>
                </a:lnTo>
                <a:lnTo>
                  <a:pt x="839039" y="254735"/>
                </a:lnTo>
                <a:close/>
                <a:moveTo>
                  <a:pt x="168308" y="241028"/>
                </a:moveTo>
                <a:lnTo>
                  <a:pt x="150044" y="259292"/>
                </a:lnTo>
                <a:lnTo>
                  <a:pt x="150045" y="259292"/>
                </a:lnTo>
                <a:close/>
                <a:moveTo>
                  <a:pt x="747916" y="142486"/>
                </a:moveTo>
                <a:lnTo>
                  <a:pt x="637503" y="252900"/>
                </a:lnTo>
                <a:lnTo>
                  <a:pt x="648744" y="253018"/>
                </a:lnTo>
                <a:lnTo>
                  <a:pt x="648746" y="253018"/>
                </a:lnTo>
                <a:lnTo>
                  <a:pt x="747561" y="154144"/>
                </a:lnTo>
                <a:lnTo>
                  <a:pt x="848271" y="254795"/>
                </a:lnTo>
                <a:lnTo>
                  <a:pt x="848272" y="254795"/>
                </a:lnTo>
                <a:lnTo>
                  <a:pt x="860283" y="254913"/>
                </a:lnTo>
                <a:close/>
                <a:moveTo>
                  <a:pt x="294069" y="115326"/>
                </a:moveTo>
                <a:lnTo>
                  <a:pt x="421998" y="243255"/>
                </a:lnTo>
                <a:lnTo>
                  <a:pt x="168389" y="240947"/>
                </a:lnTo>
                <a:lnTo>
                  <a:pt x="168388" y="240948"/>
                </a:lnTo>
                <a:lnTo>
                  <a:pt x="421999" y="243256"/>
                </a:lnTo>
                <a:lnTo>
                  <a:pt x="438000" y="259292"/>
                </a:lnTo>
                <a:lnTo>
                  <a:pt x="438002" y="259292"/>
                </a:lnTo>
                <a:lnTo>
                  <a:pt x="421999" y="243255"/>
                </a:lnTo>
                <a:close/>
                <a:moveTo>
                  <a:pt x="750816" y="107575"/>
                </a:moveTo>
                <a:lnTo>
                  <a:pt x="591999" y="252487"/>
                </a:lnTo>
                <a:lnTo>
                  <a:pt x="618508" y="252723"/>
                </a:lnTo>
                <a:lnTo>
                  <a:pt x="618508" y="252723"/>
                </a:lnTo>
                <a:lnTo>
                  <a:pt x="637501" y="252901"/>
                </a:lnTo>
                <a:lnTo>
                  <a:pt x="637501" y="252901"/>
                </a:lnTo>
                <a:lnTo>
                  <a:pt x="618508" y="252723"/>
                </a:lnTo>
                <a:lnTo>
                  <a:pt x="747916" y="123374"/>
                </a:lnTo>
                <a:lnTo>
                  <a:pt x="879574" y="255090"/>
                </a:lnTo>
                <a:lnTo>
                  <a:pt x="860457" y="254915"/>
                </a:lnTo>
                <a:lnTo>
                  <a:pt x="879573" y="255091"/>
                </a:lnTo>
                <a:lnTo>
                  <a:pt x="881644" y="257162"/>
                </a:lnTo>
                <a:lnTo>
                  <a:pt x="881645" y="257161"/>
                </a:lnTo>
                <a:lnTo>
                  <a:pt x="879574" y="255091"/>
                </a:lnTo>
                <a:lnTo>
                  <a:pt x="898509" y="255268"/>
                </a:lnTo>
                <a:close/>
                <a:moveTo>
                  <a:pt x="294483" y="86273"/>
                </a:moveTo>
                <a:lnTo>
                  <a:pt x="140045" y="240652"/>
                </a:lnTo>
                <a:lnTo>
                  <a:pt x="121405" y="259292"/>
                </a:lnTo>
                <a:lnTo>
                  <a:pt x="121405" y="259292"/>
                </a:lnTo>
                <a:lnTo>
                  <a:pt x="140045" y="240652"/>
                </a:lnTo>
                <a:lnTo>
                  <a:pt x="155844" y="240829"/>
                </a:lnTo>
                <a:lnTo>
                  <a:pt x="294069" y="102545"/>
                </a:lnTo>
                <a:lnTo>
                  <a:pt x="434897" y="243373"/>
                </a:lnTo>
                <a:lnTo>
                  <a:pt x="434898" y="243373"/>
                </a:lnTo>
                <a:lnTo>
                  <a:pt x="451762" y="243551"/>
                </a:lnTo>
                <a:close/>
                <a:moveTo>
                  <a:pt x="298566" y="37397"/>
                </a:moveTo>
                <a:lnTo>
                  <a:pt x="76436" y="240119"/>
                </a:lnTo>
                <a:lnTo>
                  <a:pt x="113418" y="240474"/>
                </a:lnTo>
                <a:lnTo>
                  <a:pt x="294483" y="59409"/>
                </a:lnTo>
                <a:lnTo>
                  <a:pt x="478744" y="243729"/>
                </a:lnTo>
                <a:lnTo>
                  <a:pt x="481644" y="246628"/>
                </a:lnTo>
                <a:lnTo>
                  <a:pt x="478744" y="243728"/>
                </a:lnTo>
                <a:lnTo>
                  <a:pt x="505076" y="243965"/>
                </a:lnTo>
                <a:close/>
                <a:moveTo>
                  <a:pt x="299395" y="0"/>
                </a:moveTo>
                <a:lnTo>
                  <a:pt x="557324" y="257872"/>
                </a:lnTo>
                <a:lnTo>
                  <a:pt x="751467" y="80889"/>
                </a:lnTo>
                <a:lnTo>
                  <a:pt x="929870" y="259292"/>
                </a:lnTo>
                <a:lnTo>
                  <a:pt x="2085874" y="259292"/>
                </a:lnTo>
                <a:cubicBezTo>
                  <a:pt x="2163935" y="259292"/>
                  <a:pt x="2227275" y="313730"/>
                  <a:pt x="2227275" y="380949"/>
                </a:cubicBezTo>
                <a:cubicBezTo>
                  <a:pt x="2227275" y="448109"/>
                  <a:pt x="2164003" y="502606"/>
                  <a:pt x="2085874" y="502606"/>
                </a:cubicBezTo>
                <a:lnTo>
                  <a:pt x="1153906" y="502606"/>
                </a:lnTo>
                <a:cubicBezTo>
                  <a:pt x="1088844" y="502606"/>
                  <a:pt x="1036095" y="547991"/>
                  <a:pt x="1036095" y="603967"/>
                </a:cubicBezTo>
                <a:cubicBezTo>
                  <a:pt x="1036095" y="659944"/>
                  <a:pt x="1088844" y="705328"/>
                  <a:pt x="1153906" y="705328"/>
                </a:cubicBezTo>
                <a:lnTo>
                  <a:pt x="3259863" y="705328"/>
                </a:lnTo>
                <a:lnTo>
                  <a:pt x="3259931" y="734914"/>
                </a:lnTo>
                <a:lnTo>
                  <a:pt x="973991" y="734914"/>
                </a:lnTo>
                <a:cubicBezTo>
                  <a:pt x="890016" y="734914"/>
                  <a:pt x="821861" y="676334"/>
                  <a:pt x="821861" y="604026"/>
                </a:cubicBezTo>
                <a:cubicBezTo>
                  <a:pt x="821861" y="531778"/>
                  <a:pt x="889948" y="473139"/>
                  <a:pt x="973991" y="473139"/>
                </a:cubicBezTo>
                <a:lnTo>
                  <a:pt x="1923084" y="473139"/>
                </a:lnTo>
                <a:cubicBezTo>
                  <a:pt x="1982231" y="473139"/>
                  <a:pt x="2030236" y="431896"/>
                  <a:pt x="2030236" y="380949"/>
                </a:cubicBezTo>
                <a:cubicBezTo>
                  <a:pt x="2030236" y="330061"/>
                  <a:pt x="1982299" y="288760"/>
                  <a:pt x="1923084" y="288760"/>
                </a:cubicBezTo>
                <a:lnTo>
                  <a:pt x="17125" y="288760"/>
                </a:lnTo>
                <a:cubicBezTo>
                  <a:pt x="7634" y="288760"/>
                  <a:pt x="0" y="282133"/>
                  <a:pt x="0" y="274026"/>
                </a:cubicBezTo>
                <a:cubicBezTo>
                  <a:pt x="0" y="269943"/>
                  <a:pt x="1926" y="266260"/>
                  <a:pt x="5029" y="263597"/>
                </a:cubicBezTo>
                <a:lnTo>
                  <a:pt x="13730" y="260501"/>
                </a:lnTo>
                <a:close/>
              </a:path>
            </a:pathLst>
          </a:custGeom>
          <a:solidFill>
            <a:schemeClr val="accent2">
              <a:alpha val="35000"/>
            </a:schemeClr>
          </a:solidFill>
          <a:ln w="59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37448" t="0" r="15577" b="0"/>
          <a:stretch>
            <a:fillRect/>
          </a:stretch>
        </p:blipFill>
        <p:spPr>
          <a:xfrm rot="0" flipH="0" flipV="0">
            <a:off x="8141583" y="533156"/>
            <a:ext cx="3611918" cy="5791688"/>
          </a:xfrm>
          <a:custGeom>
            <a:avLst/>
            <a:gdLst>
              <a:gd name="connsiteX0" fmla="*/ 1805959 w 3611918"/>
              <a:gd name="connsiteY0" fmla="*/ 0 h 5791688"/>
              <a:gd name="connsiteX1" fmla="*/ 0 w 3611918"/>
              <a:gd name="connsiteY1" fmla="*/ 1805959 h 5791688"/>
              <a:gd name="connsiteX2" fmla="*/ 0 w 3611918"/>
              <a:gd name="connsiteY2" fmla="*/ 3985729 h 5791688"/>
              <a:gd name="connsiteX3" fmla="*/ 1805959 w 3611918"/>
              <a:gd name="connsiteY3" fmla="*/ 5791688 h 5791688"/>
              <a:gd name="connsiteX4" fmla="*/ 3611918 w 3611918"/>
              <a:gd name="connsiteY4" fmla="*/ 3985729 h 5791688"/>
              <a:gd name="connsiteX5" fmla="*/ 3611918 w 3611918"/>
              <a:gd name="connsiteY5" fmla="*/ 1805959 h 5791688"/>
              <a:gd name="connsiteX6" fmla="*/ 1805959 w 3611918"/>
              <a:gd name="connsiteY6" fmla="*/ 0 h 5791688"/>
            </a:gdLst>
            <a:rect l="l" t="t" r="r" b="b"/>
            <a:pathLst>
              <a:path w="3611918" h="5791688">
                <a:moveTo>
                  <a:pt x="1805959" y="0"/>
                </a:moveTo>
                <a:cubicBezTo>
                  <a:pt x="808555" y="0"/>
                  <a:pt x="0" y="808555"/>
                  <a:pt x="0" y="1805959"/>
                </a:cubicBezTo>
                <a:lnTo>
                  <a:pt x="0" y="3985729"/>
                </a:lnTo>
                <a:cubicBezTo>
                  <a:pt x="0" y="4983133"/>
                  <a:pt x="808555" y="5791688"/>
                  <a:pt x="1805959" y="5791688"/>
                </a:cubicBezTo>
                <a:cubicBezTo>
                  <a:pt x="2803363" y="5791688"/>
                  <a:pt x="3611918" y="4983133"/>
                  <a:pt x="3611918" y="3985729"/>
                </a:cubicBezTo>
                <a:lnTo>
                  <a:pt x="3611918" y="1805959"/>
                </a:lnTo>
                <a:cubicBezTo>
                  <a:pt x="3611918" y="808555"/>
                  <a:pt x="2803363" y="0"/>
                  <a:pt x="1805959" y="0"/>
                </a:cubicBezTo>
                <a:close/>
              </a:path>
            </a:pathLst>
          </a:custGeom>
          <a:noFill/>
          <a:ln w="63500" cap="sq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7" name="标题 1"/>
          <p:cNvSpPr txBox="1"/>
          <p:nvPr/>
        </p:nvSpPr>
        <p:spPr>
          <a:xfrm rot="0" flipH="0" flipV="0">
            <a:off x="10146257" y="704639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636175" y="5479258"/>
            <a:ext cx="1799272" cy="616059"/>
          </a:xfrm>
          <a:custGeom>
            <a:avLst/>
            <a:gdLst>
              <a:gd name="connsiteX0" fmla="*/ 2062252 w 2062252"/>
              <a:gd name="connsiteY0" fmla="*/ 208521 h 413669"/>
              <a:gd name="connsiteX1" fmla="*/ 2062252 w 2062252"/>
              <a:gd name="connsiteY1" fmla="*/ 205148 h 413669"/>
              <a:gd name="connsiteX2" fmla="*/ 2021897 w 2062252"/>
              <a:gd name="connsiteY2" fmla="*/ 164793 h 413669"/>
              <a:gd name="connsiteX3" fmla="*/ 1328878 w 2062252"/>
              <a:gd name="connsiteY3" fmla="*/ 164793 h 413669"/>
              <a:gd name="connsiteX4" fmla="*/ 1288523 w 2062252"/>
              <a:gd name="connsiteY4" fmla="*/ 124438 h 413669"/>
              <a:gd name="connsiteX5" fmla="*/ 1288523 w 2062252"/>
              <a:gd name="connsiteY5" fmla="*/ 124438 h 413669"/>
              <a:gd name="connsiteX6" fmla="*/ 1328878 w 2062252"/>
              <a:gd name="connsiteY6" fmla="*/ 84083 h 413669"/>
              <a:gd name="connsiteX7" fmla="*/ 1527340 w 2062252"/>
              <a:gd name="connsiteY7" fmla="*/ 84083 h 413669"/>
              <a:gd name="connsiteX8" fmla="*/ 1567695 w 2062252"/>
              <a:gd name="connsiteY8" fmla="*/ 43728 h 413669"/>
              <a:gd name="connsiteX9" fmla="*/ 1567695 w 2062252"/>
              <a:gd name="connsiteY9" fmla="*/ 40355 h 413669"/>
              <a:gd name="connsiteX10" fmla="*/ 1527340 w 2062252"/>
              <a:gd name="connsiteY10" fmla="*/ 0 h 413669"/>
              <a:gd name="connsiteX11" fmla="*/ 40355 w 2062252"/>
              <a:gd name="connsiteY11" fmla="*/ 0 h 413669"/>
              <a:gd name="connsiteX12" fmla="*/ 0 w 2062252"/>
              <a:gd name="connsiteY12" fmla="*/ 40355 h 413669"/>
              <a:gd name="connsiteX13" fmla="*/ 0 w 2062252"/>
              <a:gd name="connsiteY13" fmla="*/ 43728 h 413669"/>
              <a:gd name="connsiteX14" fmla="*/ 40355 w 2062252"/>
              <a:gd name="connsiteY14" fmla="*/ 84083 h 413669"/>
              <a:gd name="connsiteX15" fmla="*/ 918404 w 2062252"/>
              <a:gd name="connsiteY15" fmla="*/ 84083 h 413669"/>
              <a:gd name="connsiteX16" fmla="*/ 958759 w 2062252"/>
              <a:gd name="connsiteY16" fmla="*/ 124438 h 413669"/>
              <a:gd name="connsiteX17" fmla="*/ 958759 w 2062252"/>
              <a:gd name="connsiteY17" fmla="*/ 124438 h 413669"/>
              <a:gd name="connsiteX18" fmla="*/ 918404 w 2062252"/>
              <a:gd name="connsiteY18" fmla="*/ 164793 h 413669"/>
              <a:gd name="connsiteX19" fmla="*/ 814084 w 2062252"/>
              <a:gd name="connsiteY19" fmla="*/ 164793 h 413669"/>
              <a:gd name="connsiteX20" fmla="*/ 773729 w 2062252"/>
              <a:gd name="connsiteY20" fmla="*/ 205148 h 413669"/>
              <a:gd name="connsiteX21" fmla="*/ 773729 w 2062252"/>
              <a:gd name="connsiteY21" fmla="*/ 208521 h 413669"/>
              <a:gd name="connsiteX22" fmla="*/ 814084 w 2062252"/>
              <a:gd name="connsiteY22" fmla="*/ 248876 h 413669"/>
              <a:gd name="connsiteX23" fmla="*/ 1177398 w 2062252"/>
              <a:gd name="connsiteY23" fmla="*/ 248876 h 413669"/>
              <a:gd name="connsiteX24" fmla="*/ 1217754 w 2062252"/>
              <a:gd name="connsiteY24" fmla="*/ 289231 h 413669"/>
              <a:gd name="connsiteX25" fmla="*/ 1217754 w 2062252"/>
              <a:gd name="connsiteY25" fmla="*/ 289231 h 413669"/>
              <a:gd name="connsiteX26" fmla="*/ 1177398 w 2062252"/>
              <a:gd name="connsiteY26" fmla="*/ 329586 h 413669"/>
              <a:gd name="connsiteX27" fmla="*/ 460829 w 2062252"/>
              <a:gd name="connsiteY27" fmla="*/ 329586 h 413669"/>
              <a:gd name="connsiteX28" fmla="*/ 420474 w 2062252"/>
              <a:gd name="connsiteY28" fmla="*/ 369941 h 413669"/>
              <a:gd name="connsiteX29" fmla="*/ 420474 w 2062252"/>
              <a:gd name="connsiteY29" fmla="*/ 373314 h 413669"/>
              <a:gd name="connsiteX30" fmla="*/ 460829 w 2062252"/>
              <a:gd name="connsiteY30" fmla="*/ 413669 h 413669"/>
              <a:gd name="connsiteX31" fmla="*/ 1836808 w 2062252"/>
              <a:gd name="connsiteY31" fmla="*/ 413669 h 413669"/>
              <a:gd name="connsiteX32" fmla="*/ 1877163 w 2062252"/>
              <a:gd name="connsiteY32" fmla="*/ 373314 h 413669"/>
              <a:gd name="connsiteX33" fmla="*/ 1877163 w 2062252"/>
              <a:gd name="connsiteY33" fmla="*/ 369941 h 413669"/>
              <a:gd name="connsiteX34" fmla="*/ 1836808 w 2062252"/>
              <a:gd name="connsiteY34" fmla="*/ 329586 h 413669"/>
              <a:gd name="connsiteX35" fmla="*/ 1587873 w 2062252"/>
              <a:gd name="connsiteY35" fmla="*/ 329586 h 413669"/>
              <a:gd name="connsiteX36" fmla="*/ 1547518 w 2062252"/>
              <a:gd name="connsiteY36" fmla="*/ 289231 h 413669"/>
              <a:gd name="connsiteX37" fmla="*/ 1547518 w 2062252"/>
              <a:gd name="connsiteY37" fmla="*/ 289231 h 413669"/>
              <a:gd name="connsiteX38" fmla="*/ 1587873 w 2062252"/>
              <a:gd name="connsiteY38" fmla="*/ 248876 h 413669"/>
              <a:gd name="connsiteX39" fmla="*/ 2021838 w 2062252"/>
              <a:gd name="connsiteY39" fmla="*/ 248876 h 413669"/>
              <a:gd name="connsiteX40" fmla="*/ 2062193 w 2062252"/>
              <a:gd name="connsiteY40" fmla="*/ 208521 h 413669"/>
            </a:gdLst>
            <a:rect l="l" t="t" r="r" b="b"/>
            <a:pathLst>
              <a:path w="2062252" h="413669">
                <a:moveTo>
                  <a:pt x="2062252" y="208521"/>
                </a:moveTo>
                <a:lnTo>
                  <a:pt x="2062252" y="205148"/>
                </a:lnTo>
                <a:cubicBezTo>
                  <a:pt x="2062252" y="182841"/>
                  <a:pt x="2044205" y="164793"/>
                  <a:pt x="2021897" y="164793"/>
                </a:cubicBezTo>
                <a:lnTo>
                  <a:pt x="1328878" y="164793"/>
                </a:lnTo>
                <a:cubicBezTo>
                  <a:pt x="1306570" y="164793"/>
                  <a:pt x="1288523" y="146746"/>
                  <a:pt x="1288523" y="124438"/>
                </a:cubicBezTo>
                <a:lnTo>
                  <a:pt x="1288523" y="124438"/>
                </a:lnTo>
                <a:cubicBezTo>
                  <a:pt x="1288523" y="102130"/>
                  <a:pt x="1306570" y="84083"/>
                  <a:pt x="1328878" y="84083"/>
                </a:cubicBezTo>
                <a:lnTo>
                  <a:pt x="1527340" y="84083"/>
                </a:lnTo>
                <a:cubicBezTo>
                  <a:pt x="1549648" y="84083"/>
                  <a:pt x="1567695" y="66035"/>
                  <a:pt x="1567695" y="43728"/>
                </a:cubicBezTo>
                <a:lnTo>
                  <a:pt x="1567695" y="40355"/>
                </a:lnTo>
                <a:cubicBezTo>
                  <a:pt x="1567695" y="18047"/>
                  <a:pt x="1549648" y="0"/>
                  <a:pt x="1527340" y="0"/>
                </a:cubicBezTo>
                <a:lnTo>
                  <a:pt x="40355" y="0"/>
                </a:lnTo>
                <a:cubicBezTo>
                  <a:pt x="18047" y="0"/>
                  <a:pt x="0" y="18047"/>
                  <a:pt x="0" y="40355"/>
                </a:cubicBezTo>
                <a:lnTo>
                  <a:pt x="0" y="43728"/>
                </a:lnTo>
                <a:cubicBezTo>
                  <a:pt x="0" y="66035"/>
                  <a:pt x="18047" y="84083"/>
                  <a:pt x="40355" y="84083"/>
                </a:cubicBezTo>
                <a:lnTo>
                  <a:pt x="918404" y="84083"/>
                </a:lnTo>
                <a:cubicBezTo>
                  <a:pt x="940712" y="84083"/>
                  <a:pt x="958759" y="102130"/>
                  <a:pt x="958759" y="124438"/>
                </a:cubicBezTo>
                <a:lnTo>
                  <a:pt x="958759" y="124438"/>
                </a:lnTo>
                <a:cubicBezTo>
                  <a:pt x="958759" y="146746"/>
                  <a:pt x="940712" y="164793"/>
                  <a:pt x="918404" y="164793"/>
                </a:cubicBezTo>
                <a:lnTo>
                  <a:pt x="814084" y="164793"/>
                </a:lnTo>
                <a:cubicBezTo>
                  <a:pt x="791777" y="164793"/>
                  <a:pt x="773729" y="182841"/>
                  <a:pt x="773729" y="205148"/>
                </a:cubicBezTo>
                <a:lnTo>
                  <a:pt x="773729" y="208521"/>
                </a:lnTo>
                <a:cubicBezTo>
                  <a:pt x="773729" y="230829"/>
                  <a:pt x="791777" y="248876"/>
                  <a:pt x="814084" y="248876"/>
                </a:cubicBezTo>
                <a:lnTo>
                  <a:pt x="1177398" y="248876"/>
                </a:lnTo>
                <a:cubicBezTo>
                  <a:pt x="1199706" y="248876"/>
                  <a:pt x="1217754" y="266923"/>
                  <a:pt x="1217754" y="289231"/>
                </a:cubicBezTo>
                <a:lnTo>
                  <a:pt x="1217754" y="289231"/>
                </a:lnTo>
                <a:cubicBezTo>
                  <a:pt x="1217754" y="311539"/>
                  <a:pt x="1199706" y="329586"/>
                  <a:pt x="1177398" y="329586"/>
                </a:cubicBezTo>
                <a:lnTo>
                  <a:pt x="460829" y="329586"/>
                </a:lnTo>
                <a:cubicBezTo>
                  <a:pt x="438521" y="329586"/>
                  <a:pt x="420474" y="347634"/>
                  <a:pt x="420474" y="369941"/>
                </a:cubicBezTo>
                <a:lnTo>
                  <a:pt x="420474" y="373314"/>
                </a:lnTo>
                <a:cubicBezTo>
                  <a:pt x="420474" y="395622"/>
                  <a:pt x="438521" y="413669"/>
                  <a:pt x="460829" y="413669"/>
                </a:cubicBezTo>
                <a:lnTo>
                  <a:pt x="1836808" y="413669"/>
                </a:lnTo>
                <a:cubicBezTo>
                  <a:pt x="1859116" y="413669"/>
                  <a:pt x="1877163" y="395622"/>
                  <a:pt x="1877163" y="373314"/>
                </a:cubicBezTo>
                <a:lnTo>
                  <a:pt x="1877163" y="369941"/>
                </a:lnTo>
                <a:cubicBezTo>
                  <a:pt x="1877163" y="347634"/>
                  <a:pt x="1859116" y="329586"/>
                  <a:pt x="1836808" y="329586"/>
                </a:cubicBezTo>
                <a:lnTo>
                  <a:pt x="1587873" y="329586"/>
                </a:lnTo>
                <a:cubicBezTo>
                  <a:pt x="1565565" y="329586"/>
                  <a:pt x="1547518" y="311539"/>
                  <a:pt x="1547518" y="289231"/>
                </a:cubicBezTo>
                <a:lnTo>
                  <a:pt x="1547518" y="289231"/>
                </a:lnTo>
                <a:cubicBezTo>
                  <a:pt x="1547518" y="266923"/>
                  <a:pt x="1565565" y="248876"/>
                  <a:pt x="1587873" y="248876"/>
                </a:cubicBezTo>
                <a:lnTo>
                  <a:pt x="2021838" y="248876"/>
                </a:lnTo>
                <a:cubicBezTo>
                  <a:pt x="2044146" y="248876"/>
                  <a:pt x="2062193" y="230829"/>
                  <a:pt x="2062193" y="208521"/>
                </a:cubicBezTo>
                <a:close/>
              </a:path>
            </a:pathLst>
          </a:custGeom>
          <a:noFill/>
          <a:ln w="19050" cap="flat">
            <a:solidFill>
              <a:schemeClr val="accent2">
                <a:alpha val="5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42257" y="680253"/>
            <a:ext cx="1622560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D3D5B5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202X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23888" y="-802865"/>
            <a:ext cx="1622560" cy="3434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5E7264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3888" y="2741287"/>
            <a:ext cx="6588125" cy="21234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500">
                <a:ln w="12700">
                  <a:noFill/>
                </a:ln>
                <a:solidFill>
                  <a:srgbClr val="8A8E5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安全培训与教育</a:t>
            </a:r>
            <a:endParaRPr kumimoji="1" lang="zh-CN" altLang="en-US"/>
          </a:p>
        </p:txBody>
      </p:sp>
      <p:pic>
        <p:nvPicPr>
          <p:cNvPr id="12" name=""/>
          <p:cNvPicPr>
            <a:picLocks noChangeAspect="1"/>
          </p:cNvPicPr>
          <p:nvPr/>
        </p:nvPicPr>
        <p:blipFill>
          <a:blip r:embed="rId4">
            <a:alphaModFix amt="50000"/>
          </a:blip>
          <a:srcRect l="501" t="27592" r="10355" b="28612"/>
          <a:stretch>
            <a:fillRect/>
          </a:stretch>
        </p:blipFill>
        <p:spPr>
          <a:xfrm rot="0" flipH="0" flipV="0">
            <a:off x="0" y="4794222"/>
            <a:ext cx="7495370" cy="2063778"/>
          </a:xfrm>
          <a:custGeom>
            <a:avLst/>
            <a:gdLst>
              <a:gd name="connsiteX0" fmla="*/ 7082976 w 7082976"/>
              <a:gd name="connsiteY0" fmla="*/ 0 h 2063778"/>
              <a:gd name="connsiteX1" fmla="*/ 0 w 7082976"/>
              <a:gd name="connsiteY1" fmla="*/ 0 h 2063778"/>
              <a:gd name="connsiteX2" fmla="*/ 0 w 7082976"/>
              <a:gd name="connsiteY2" fmla="*/ 2063778 h 2063778"/>
              <a:gd name="connsiteX3" fmla="*/ 7082976 w 7082976"/>
              <a:gd name="connsiteY3" fmla="*/ 2063778 h 2063778"/>
            </a:gdLst>
            <a:rect l="l" t="t" r="r" b="b"/>
            <a:pathLst>
              <a:path w="7082976" h="2063778">
                <a:moveTo>
                  <a:pt x="7082976" y="0"/>
                </a:moveTo>
                <a:lnTo>
                  <a:pt x="0" y="0"/>
                </a:lnTo>
                <a:lnTo>
                  <a:pt x="0" y="2063778"/>
                </a:lnTo>
                <a:lnTo>
                  <a:pt x="7082976" y="206377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0" flipV="0">
            <a:off x="625044" y="5279611"/>
            <a:ext cx="3162809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33718" y="5370449"/>
            <a:ext cx="2745460" cy="23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DEE4E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22322" y="795791"/>
            <a:ext cx="2247056" cy="4337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3244" y="880545"/>
            <a:ext cx="1805213" cy="25120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5E7264"/>
      </a:accent1>
      <a:accent2>
        <a:srgbClr val="8A8E50"/>
      </a:accent2>
      <a:accent3>
        <a:srgbClr val="467886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