
<file path=[Content_Types].xml><?xml version="1.0" encoding="utf-8"?>
<Types xmlns="http://schemas.openxmlformats.org/package/2006/content-types">
  <Default Extension="jpeg" ContentType="image/jpeg"/>
  <Default Extension="png" ContentType="image/png"/>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OPPOSans H"/>
      <p:regular r:id="rId16"/>
    </p:embeddedFont>
    <p:embeddedFont>
      <p:font typeface="OPPOSans R"/>
      <p:regular r:id="rId17"/>
    </p:embeddedFont>
    <p:embeddedFont>
      <p:font typeface="Source Han Sans CN Bold"/>
      <p:regular r:id="rId18"/>
    </p:embeddedFont>
    <p:embeddedFont>
      <p:font typeface="Source Han Sans"/>
      <p:regular r:id="rId19"/>
    </p:embeddedFont>
    <p:embeddedFont>
      <p:font typeface="OPPOSans B"/>
      <p:regular r:id="rId20"/>
    </p:embeddedFont>
  </p:embeddedFontLst>
</p:presentation>
</file>

<file path=ppt/_rels/presentation.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font" Target="fonts/font1.fntdata"/>
<Relationship Id="rId17" Type="http://schemas.openxmlformats.org/officeDocument/2006/relationships/font" Target="fonts/font4.fntdata"/>
<Relationship Id="rId18" Type="http://schemas.openxmlformats.org/officeDocument/2006/relationships/font" Target="fonts/font2.fntdata"/>
<Relationship Id="rId19" Type="http://schemas.openxmlformats.org/officeDocument/2006/relationships/font" Target="fonts/font5.fntdata"/>
<Relationship Id="rId20" Type="http://schemas.openxmlformats.org/officeDocument/2006/relationships/font" Target="fonts/font3.fntdata"/>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6.png"/>
<Relationship Id="rId4" Type="http://schemas.openxmlformats.org/officeDocument/2006/relationships/image" Target="../media/image5.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7.png"/>
<Relationship Id="rId4" Type="http://schemas.openxmlformats.org/officeDocument/2006/relationships/image" Target="../media/image5.pn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6.png"/>
<Relationship Id="rId4" Type="http://schemas.openxmlformats.org/officeDocument/2006/relationships/image" Target="../media/image5.pn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7.png"/>
<Relationship Id="rId4" Type="http://schemas.openxmlformats.org/officeDocument/2006/relationships/image" Target="../media/image5.pn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7.png"/>
<Relationship Id="rId4" Type="http://schemas.openxmlformats.org/officeDocument/2006/relationships/image" Target="../media/image5.pn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jpeg"/>
<Relationship Id="rId4" Type="http://schemas.openxmlformats.org/officeDocument/2006/relationships/image" Target="../media/image2.jpe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7.png"/>
<Relationship Id="rId4" Type="http://schemas.openxmlformats.org/officeDocument/2006/relationships/image" Target="../media/image5.pn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7.png"/>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20000"/>
          </a:blip>
          <a:srcRect l="22823" t="0" r="183" b="22723"/>
          <a:stretch>
            <a:fillRect/>
          </a:stretch>
        </p:blipFill>
        <p:spPr>
          <a:xfrm rot="0" flipH="0" flipV="0">
            <a:off x="0" y="0"/>
            <a:ext cx="12192000" cy="6858000"/>
          </a:xfrm>
          <a:custGeom>
            <a:avLst/>
            <a:gdLst>
              <a:gd name="connsiteX0" fmla="*/ 12192000 w 12192000"/>
              <a:gd name="connsiteY0" fmla="*/ 0 h 3550660"/>
              <a:gd name="connsiteX1" fmla="*/ 0 w 12192000"/>
              <a:gd name="connsiteY1" fmla="*/ 0 h 3550660"/>
              <a:gd name="connsiteX2" fmla="*/ 0 w 12192000"/>
              <a:gd name="connsiteY2" fmla="*/ 3550660 h 3550660"/>
              <a:gd name="connsiteX3" fmla="*/ 12192000 w 12192000"/>
              <a:gd name="connsiteY3" fmla="*/ 3550660 h 3550660"/>
            </a:gdLst>
            <a:rect l="l" t="t" r="r" b="b"/>
            <a:pathLst>
              <a:path w="12192000" h="3550660">
                <a:moveTo>
                  <a:pt x="12192000" y="0"/>
                </a:moveTo>
                <a:lnTo>
                  <a:pt x="0" y="0"/>
                </a:lnTo>
                <a:lnTo>
                  <a:pt x="0" y="3550660"/>
                </a:lnTo>
                <a:lnTo>
                  <a:pt x="12192000" y="3550660"/>
                </a:lnTo>
                <a:close/>
              </a:path>
            </a:pathLst>
          </a:custGeom>
          <a:noFill/>
          <a:ln>
            <a:noFill/>
          </a:ln>
        </p:spPr>
      </p:pic>
      <p:sp>
        <p:nvSpPr>
          <p:cNvPr id="3" name="标题 1"/>
          <p:cNvSpPr txBox="1"/>
          <p:nvPr/>
        </p:nvSpPr>
        <p:spPr>
          <a:xfrm rot="0" flipH="1" flipV="0">
            <a:off x="9325801" y="795791"/>
            <a:ext cx="2247056"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1" flipV="0">
            <a:off x="4957886" y="4536881"/>
            <a:ext cx="6624000" cy="28800"/>
          </a:xfrm>
          <a:prstGeom prst="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9546722" y="880545"/>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4841474" y="680253"/>
            <a:ext cx="1622560" cy="707886"/>
          </a:xfrm>
          <a:prstGeom prst="rect">
            <a:avLst/>
          </a:prstGeom>
          <a:noFill/>
          <a:ln>
            <a:noFill/>
          </a:ln>
        </p:spPr>
        <p:txBody>
          <a:bodyPr vert="horz" wrap="square" lIns="91440" tIns="45720" rIns="91440" bIns="45720" rtlCol="0" anchor="t"/>
          <a:lstStyle/>
          <a:p>
            <a:pPr algn="l">
              <a:lnSpc>
                <a:spcPct val="110000"/>
              </a:lnSpc>
            </a:pPr>
            <a:r>
              <a:rPr kumimoji="1" lang="en-US" altLang="zh-CN" sz="4000">
                <a:ln w="12700">
                  <a:noFill/>
                </a:ln>
                <a:solidFill>
                  <a:srgbClr val="D3D5B5">
                    <a:alpha val="100000"/>
                  </a:srgbClr>
                </a:solidFill>
                <a:latin typeface="OPPOSans H"/>
                <a:ea typeface="OPPOSans H"/>
                <a:cs typeface="OPPOSans H"/>
              </a:rPr>
              <a:t>202X</a:t>
            </a:r>
            <a:endParaRPr kumimoji="1" lang="zh-CN" altLang="en-US"/>
          </a:p>
        </p:txBody>
      </p:sp>
      <p:sp>
        <p:nvSpPr>
          <p:cNvPr id="7" name="标题 1"/>
          <p:cNvSpPr txBox="1"/>
          <p:nvPr/>
        </p:nvSpPr>
        <p:spPr>
          <a:xfrm rot="0" flipH="1" flipV="0">
            <a:off x="240850" y="305574"/>
            <a:ext cx="4013574" cy="6246852"/>
          </a:xfrm>
          <a:prstGeom prst="roundRect">
            <a:avLst>
              <a:gd name="adj" fmla="val 50000"/>
            </a:avLst>
          </a:prstGeom>
          <a:solidFill>
            <a:schemeClr val="accent1">
              <a:lumMod val="60000"/>
              <a:lumOff val="4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1" flipV="0">
            <a:off x="4583865" y="1632552"/>
            <a:ext cx="1482724" cy="674168"/>
          </a:xfrm>
          <a:custGeom>
            <a:avLst/>
            <a:gdLst>
              <a:gd name="connsiteX0" fmla="*/ 657798 w 3259931"/>
              <a:gd name="connsiteY0" fmla="*/ 253078 h 734914"/>
              <a:gd name="connsiteX1" fmla="*/ 657797 w 3259931"/>
              <a:gd name="connsiteY1" fmla="*/ 253079 h 734914"/>
              <a:gd name="connsiteX2" fmla="*/ 657796 w 3259931"/>
              <a:gd name="connsiteY2" fmla="*/ 253079 h 734914"/>
              <a:gd name="connsiteX3" fmla="*/ 651602 w 3259931"/>
              <a:gd name="connsiteY3" fmla="*/ 259292 h 734914"/>
              <a:gd name="connsiteX4" fmla="*/ 651604 w 3259931"/>
              <a:gd name="connsiteY4" fmla="*/ 259292 h 734914"/>
              <a:gd name="connsiteX5" fmla="*/ 657797 w 3259931"/>
              <a:gd name="connsiteY5" fmla="*/ 253079 h 734914"/>
              <a:gd name="connsiteX6" fmla="*/ 839040 w 3259931"/>
              <a:gd name="connsiteY6" fmla="*/ 254736 h 734914"/>
              <a:gd name="connsiteX7" fmla="*/ 843610 w 3259931"/>
              <a:gd name="connsiteY7" fmla="*/ 259292 h 734914"/>
              <a:gd name="connsiteX8" fmla="*/ 843611 w 3259931"/>
              <a:gd name="connsiteY8" fmla="*/ 259292 h 734914"/>
              <a:gd name="connsiteX9" fmla="*/ 839041 w 3259931"/>
              <a:gd name="connsiteY9" fmla="*/ 254736 h 734914"/>
              <a:gd name="connsiteX10" fmla="*/ 839040 w 3259931"/>
              <a:gd name="connsiteY10" fmla="*/ 254736 h 734914"/>
              <a:gd name="connsiteX11" fmla="*/ 839039 w 3259931"/>
              <a:gd name="connsiteY11" fmla="*/ 254735 h 734914"/>
              <a:gd name="connsiteX12" fmla="*/ 168308 w 3259931"/>
              <a:gd name="connsiteY12" fmla="*/ 241028 h 734914"/>
              <a:gd name="connsiteX13" fmla="*/ 150044 w 3259931"/>
              <a:gd name="connsiteY13" fmla="*/ 259292 h 734914"/>
              <a:gd name="connsiteX14" fmla="*/ 150045 w 3259931"/>
              <a:gd name="connsiteY14" fmla="*/ 259292 h 734914"/>
              <a:gd name="connsiteX15" fmla="*/ 747916 w 3259931"/>
              <a:gd name="connsiteY15" fmla="*/ 142486 h 734914"/>
              <a:gd name="connsiteX16" fmla="*/ 637503 w 3259931"/>
              <a:gd name="connsiteY16" fmla="*/ 252900 h 734914"/>
              <a:gd name="connsiteX17" fmla="*/ 648744 w 3259931"/>
              <a:gd name="connsiteY17" fmla="*/ 253018 h 734914"/>
              <a:gd name="connsiteX18" fmla="*/ 648746 w 3259931"/>
              <a:gd name="connsiteY18" fmla="*/ 253018 h 734914"/>
              <a:gd name="connsiteX19" fmla="*/ 747561 w 3259931"/>
              <a:gd name="connsiteY19" fmla="*/ 154144 h 734914"/>
              <a:gd name="connsiteX20" fmla="*/ 848271 w 3259931"/>
              <a:gd name="connsiteY20" fmla="*/ 254795 h 734914"/>
              <a:gd name="connsiteX21" fmla="*/ 848272 w 3259931"/>
              <a:gd name="connsiteY21" fmla="*/ 254795 h 734914"/>
              <a:gd name="connsiteX22" fmla="*/ 860283 w 3259931"/>
              <a:gd name="connsiteY22" fmla="*/ 254913 h 734914"/>
              <a:gd name="connsiteX23" fmla="*/ 294069 w 3259931"/>
              <a:gd name="connsiteY23" fmla="*/ 115326 h 734914"/>
              <a:gd name="connsiteX24" fmla="*/ 421998 w 3259931"/>
              <a:gd name="connsiteY24" fmla="*/ 243255 h 734914"/>
              <a:gd name="connsiteX25" fmla="*/ 168389 w 3259931"/>
              <a:gd name="connsiteY25" fmla="*/ 240947 h 734914"/>
              <a:gd name="connsiteX26" fmla="*/ 168388 w 3259931"/>
              <a:gd name="connsiteY26" fmla="*/ 240948 h 734914"/>
              <a:gd name="connsiteX27" fmla="*/ 421999 w 3259931"/>
              <a:gd name="connsiteY27" fmla="*/ 243256 h 734914"/>
              <a:gd name="connsiteX28" fmla="*/ 438000 w 3259931"/>
              <a:gd name="connsiteY28" fmla="*/ 259292 h 734914"/>
              <a:gd name="connsiteX29" fmla="*/ 438002 w 3259931"/>
              <a:gd name="connsiteY29" fmla="*/ 259292 h 734914"/>
              <a:gd name="connsiteX30" fmla="*/ 421999 w 3259931"/>
              <a:gd name="connsiteY30" fmla="*/ 243255 h 734914"/>
              <a:gd name="connsiteX31" fmla="*/ 750816 w 3259931"/>
              <a:gd name="connsiteY31" fmla="*/ 107575 h 734914"/>
              <a:gd name="connsiteX32" fmla="*/ 591999 w 3259931"/>
              <a:gd name="connsiteY32" fmla="*/ 252487 h 734914"/>
              <a:gd name="connsiteX33" fmla="*/ 618508 w 3259931"/>
              <a:gd name="connsiteY33" fmla="*/ 252723 h 734914"/>
              <a:gd name="connsiteX34" fmla="*/ 618508 w 3259931"/>
              <a:gd name="connsiteY34" fmla="*/ 252723 h 734914"/>
              <a:gd name="connsiteX35" fmla="*/ 637501 w 3259931"/>
              <a:gd name="connsiteY35" fmla="*/ 252901 h 734914"/>
              <a:gd name="connsiteX36" fmla="*/ 637501 w 3259931"/>
              <a:gd name="connsiteY36" fmla="*/ 252901 h 734914"/>
              <a:gd name="connsiteX37" fmla="*/ 618508 w 3259931"/>
              <a:gd name="connsiteY37" fmla="*/ 252723 h 734914"/>
              <a:gd name="connsiteX38" fmla="*/ 747916 w 3259931"/>
              <a:gd name="connsiteY38" fmla="*/ 123374 h 734914"/>
              <a:gd name="connsiteX39" fmla="*/ 879574 w 3259931"/>
              <a:gd name="connsiteY39" fmla="*/ 255090 h 734914"/>
              <a:gd name="connsiteX40" fmla="*/ 860457 w 3259931"/>
              <a:gd name="connsiteY40" fmla="*/ 254915 h 734914"/>
              <a:gd name="connsiteX41" fmla="*/ 879573 w 3259931"/>
              <a:gd name="connsiteY41" fmla="*/ 255091 h 734914"/>
              <a:gd name="connsiteX42" fmla="*/ 881644 w 3259931"/>
              <a:gd name="connsiteY42" fmla="*/ 257162 h 734914"/>
              <a:gd name="connsiteX43" fmla="*/ 881645 w 3259931"/>
              <a:gd name="connsiteY43" fmla="*/ 257161 h 734914"/>
              <a:gd name="connsiteX44" fmla="*/ 879574 w 3259931"/>
              <a:gd name="connsiteY44" fmla="*/ 255091 h 734914"/>
              <a:gd name="connsiteX45" fmla="*/ 898509 w 3259931"/>
              <a:gd name="connsiteY45" fmla="*/ 255268 h 734914"/>
              <a:gd name="connsiteX46" fmla="*/ 294483 w 3259931"/>
              <a:gd name="connsiteY46" fmla="*/ 86273 h 734914"/>
              <a:gd name="connsiteX47" fmla="*/ 140045 w 3259931"/>
              <a:gd name="connsiteY47" fmla="*/ 240652 h 734914"/>
              <a:gd name="connsiteX48" fmla="*/ 121405 w 3259931"/>
              <a:gd name="connsiteY48" fmla="*/ 259292 h 734914"/>
              <a:gd name="connsiteX49" fmla="*/ 121405 w 3259931"/>
              <a:gd name="connsiteY49" fmla="*/ 259292 h 734914"/>
              <a:gd name="connsiteX50" fmla="*/ 140045 w 3259931"/>
              <a:gd name="connsiteY50" fmla="*/ 240652 h 734914"/>
              <a:gd name="connsiteX51" fmla="*/ 155844 w 3259931"/>
              <a:gd name="connsiteY51" fmla="*/ 240829 h 734914"/>
              <a:gd name="connsiteX52" fmla="*/ 294069 w 3259931"/>
              <a:gd name="connsiteY52" fmla="*/ 102545 h 734914"/>
              <a:gd name="connsiteX53" fmla="*/ 434897 w 3259931"/>
              <a:gd name="connsiteY53" fmla="*/ 243373 h 734914"/>
              <a:gd name="connsiteX54" fmla="*/ 434898 w 3259931"/>
              <a:gd name="connsiteY54" fmla="*/ 243373 h 734914"/>
              <a:gd name="connsiteX55" fmla="*/ 451762 w 3259931"/>
              <a:gd name="connsiteY55" fmla="*/ 243551 h 734914"/>
              <a:gd name="connsiteX56" fmla="*/ 298566 w 3259931"/>
              <a:gd name="connsiteY56" fmla="*/ 37397 h 734914"/>
              <a:gd name="connsiteX57" fmla="*/ 76436 w 3259931"/>
              <a:gd name="connsiteY57" fmla="*/ 240119 h 734914"/>
              <a:gd name="connsiteX58" fmla="*/ 113418 w 3259931"/>
              <a:gd name="connsiteY58" fmla="*/ 240474 h 734914"/>
              <a:gd name="connsiteX59" fmla="*/ 294483 w 3259931"/>
              <a:gd name="connsiteY59" fmla="*/ 59409 h 734914"/>
              <a:gd name="connsiteX60" fmla="*/ 478744 w 3259931"/>
              <a:gd name="connsiteY60" fmla="*/ 243729 h 734914"/>
              <a:gd name="connsiteX61" fmla="*/ 481644 w 3259931"/>
              <a:gd name="connsiteY61" fmla="*/ 246628 h 734914"/>
              <a:gd name="connsiteX62" fmla="*/ 478744 w 3259931"/>
              <a:gd name="connsiteY62" fmla="*/ 243728 h 734914"/>
              <a:gd name="connsiteX63" fmla="*/ 505076 w 3259931"/>
              <a:gd name="connsiteY63" fmla="*/ 243965 h 734914"/>
              <a:gd name="connsiteX64" fmla="*/ 299395 w 3259931"/>
              <a:gd name="connsiteY64" fmla="*/ 0 h 734914"/>
              <a:gd name="connsiteX65" fmla="*/ 557324 w 3259931"/>
              <a:gd name="connsiteY65" fmla="*/ 257872 h 734914"/>
              <a:gd name="connsiteX66" fmla="*/ 751467 w 3259931"/>
              <a:gd name="connsiteY66" fmla="*/ 80889 h 734914"/>
              <a:gd name="connsiteX67" fmla="*/ 929870 w 3259931"/>
              <a:gd name="connsiteY67" fmla="*/ 259292 h 734914"/>
              <a:gd name="connsiteX68" fmla="*/ 2085874 w 3259931"/>
              <a:gd name="connsiteY68" fmla="*/ 259292 h 734914"/>
              <a:gd name="connsiteX69" fmla="*/ 2227275 w 3259931"/>
              <a:gd name="connsiteY69" fmla="*/ 380949 h 734914"/>
              <a:gd name="connsiteX70" fmla="*/ 2085874 w 3259931"/>
              <a:gd name="connsiteY70" fmla="*/ 502606 h 734914"/>
              <a:gd name="connsiteX71" fmla="*/ 1153906 w 3259931"/>
              <a:gd name="connsiteY71" fmla="*/ 502606 h 734914"/>
              <a:gd name="connsiteX72" fmla="*/ 1036095 w 3259931"/>
              <a:gd name="connsiteY72" fmla="*/ 603967 h 734914"/>
              <a:gd name="connsiteX73" fmla="*/ 1153906 w 3259931"/>
              <a:gd name="connsiteY73" fmla="*/ 705328 h 734914"/>
              <a:gd name="connsiteX74" fmla="*/ 3259863 w 3259931"/>
              <a:gd name="connsiteY74" fmla="*/ 705328 h 734914"/>
              <a:gd name="connsiteX75" fmla="*/ 3259931 w 3259931"/>
              <a:gd name="connsiteY75" fmla="*/ 734914 h 734914"/>
              <a:gd name="connsiteX76" fmla="*/ 973991 w 3259931"/>
              <a:gd name="connsiteY76" fmla="*/ 734914 h 734914"/>
              <a:gd name="connsiteX77" fmla="*/ 821861 w 3259931"/>
              <a:gd name="connsiteY77" fmla="*/ 604026 h 734914"/>
              <a:gd name="connsiteX78" fmla="*/ 973991 w 3259931"/>
              <a:gd name="connsiteY78" fmla="*/ 473139 h 734914"/>
              <a:gd name="connsiteX79" fmla="*/ 1923084 w 3259931"/>
              <a:gd name="connsiteY79" fmla="*/ 473139 h 734914"/>
              <a:gd name="connsiteX80" fmla="*/ 2030236 w 3259931"/>
              <a:gd name="connsiteY80" fmla="*/ 380949 h 734914"/>
              <a:gd name="connsiteX81" fmla="*/ 1923084 w 3259931"/>
              <a:gd name="connsiteY81" fmla="*/ 288760 h 734914"/>
              <a:gd name="connsiteX82" fmla="*/ 17125 w 3259931"/>
              <a:gd name="connsiteY82" fmla="*/ 288760 h 734914"/>
              <a:gd name="connsiteX83" fmla="*/ 0 w 3259931"/>
              <a:gd name="connsiteY83" fmla="*/ 274026 h 734914"/>
              <a:gd name="connsiteX84" fmla="*/ 5029 w 3259931"/>
              <a:gd name="connsiteY84" fmla="*/ 263597 h 734914"/>
              <a:gd name="connsiteX85" fmla="*/ 13730 w 3259931"/>
              <a:gd name="connsiteY85" fmla="*/ 260501 h 734914"/>
            </a:gdLst>
            <a:rect l="l" t="t" r="r" b="b"/>
            <a:pathLst>
              <a:path w="3259931" h="734914">
                <a:moveTo>
                  <a:pt x="657798" y="253078"/>
                </a:moveTo>
                <a:lnTo>
                  <a:pt x="657797" y="253079"/>
                </a:lnTo>
                <a:lnTo>
                  <a:pt x="657796" y="253079"/>
                </a:lnTo>
                <a:lnTo>
                  <a:pt x="651602" y="259292"/>
                </a:lnTo>
                <a:lnTo>
                  <a:pt x="651604" y="259292"/>
                </a:lnTo>
                <a:lnTo>
                  <a:pt x="657797" y="253079"/>
                </a:lnTo>
                <a:lnTo>
                  <a:pt x="839040" y="254736"/>
                </a:lnTo>
                <a:lnTo>
                  <a:pt x="843610" y="259292"/>
                </a:lnTo>
                <a:lnTo>
                  <a:pt x="843611" y="259292"/>
                </a:lnTo>
                <a:lnTo>
                  <a:pt x="839041" y="254736"/>
                </a:lnTo>
                <a:lnTo>
                  <a:pt x="839040" y="254736"/>
                </a:lnTo>
                <a:lnTo>
                  <a:pt x="839039" y="254735"/>
                </a:lnTo>
                <a:close/>
                <a:moveTo>
                  <a:pt x="168308" y="241028"/>
                </a:moveTo>
                <a:lnTo>
                  <a:pt x="150044" y="259292"/>
                </a:lnTo>
                <a:lnTo>
                  <a:pt x="150045" y="259292"/>
                </a:lnTo>
                <a:close/>
                <a:moveTo>
                  <a:pt x="747916" y="142486"/>
                </a:moveTo>
                <a:lnTo>
                  <a:pt x="637503" y="252900"/>
                </a:lnTo>
                <a:lnTo>
                  <a:pt x="648744" y="253018"/>
                </a:lnTo>
                <a:lnTo>
                  <a:pt x="648746" y="253018"/>
                </a:lnTo>
                <a:lnTo>
                  <a:pt x="747561" y="154144"/>
                </a:lnTo>
                <a:lnTo>
                  <a:pt x="848271" y="254795"/>
                </a:lnTo>
                <a:lnTo>
                  <a:pt x="848272" y="254795"/>
                </a:lnTo>
                <a:lnTo>
                  <a:pt x="860283" y="254913"/>
                </a:lnTo>
                <a:close/>
                <a:moveTo>
                  <a:pt x="294069" y="115326"/>
                </a:moveTo>
                <a:lnTo>
                  <a:pt x="421998" y="243255"/>
                </a:lnTo>
                <a:lnTo>
                  <a:pt x="168389" y="240947"/>
                </a:lnTo>
                <a:lnTo>
                  <a:pt x="168388" y="240948"/>
                </a:lnTo>
                <a:lnTo>
                  <a:pt x="421999" y="243256"/>
                </a:lnTo>
                <a:lnTo>
                  <a:pt x="438000" y="259292"/>
                </a:lnTo>
                <a:lnTo>
                  <a:pt x="438002" y="259292"/>
                </a:lnTo>
                <a:lnTo>
                  <a:pt x="421999" y="243255"/>
                </a:lnTo>
                <a:close/>
                <a:moveTo>
                  <a:pt x="750816" y="107575"/>
                </a:moveTo>
                <a:lnTo>
                  <a:pt x="591999" y="252487"/>
                </a:lnTo>
                <a:lnTo>
                  <a:pt x="618508" y="252723"/>
                </a:lnTo>
                <a:lnTo>
                  <a:pt x="618508" y="252723"/>
                </a:lnTo>
                <a:lnTo>
                  <a:pt x="637501" y="252901"/>
                </a:lnTo>
                <a:lnTo>
                  <a:pt x="637501" y="252901"/>
                </a:lnTo>
                <a:lnTo>
                  <a:pt x="618508" y="252723"/>
                </a:lnTo>
                <a:lnTo>
                  <a:pt x="747916" y="123374"/>
                </a:lnTo>
                <a:lnTo>
                  <a:pt x="879574" y="255090"/>
                </a:lnTo>
                <a:lnTo>
                  <a:pt x="860457" y="254915"/>
                </a:lnTo>
                <a:lnTo>
                  <a:pt x="879573" y="255091"/>
                </a:lnTo>
                <a:lnTo>
                  <a:pt x="881644" y="257162"/>
                </a:lnTo>
                <a:lnTo>
                  <a:pt x="881645" y="257161"/>
                </a:lnTo>
                <a:lnTo>
                  <a:pt x="879574" y="255091"/>
                </a:lnTo>
                <a:lnTo>
                  <a:pt x="898509" y="255268"/>
                </a:lnTo>
                <a:close/>
                <a:moveTo>
                  <a:pt x="294483" y="86273"/>
                </a:moveTo>
                <a:lnTo>
                  <a:pt x="140045" y="240652"/>
                </a:lnTo>
                <a:lnTo>
                  <a:pt x="121405" y="259292"/>
                </a:lnTo>
                <a:lnTo>
                  <a:pt x="121405" y="259292"/>
                </a:lnTo>
                <a:lnTo>
                  <a:pt x="140045" y="240652"/>
                </a:lnTo>
                <a:lnTo>
                  <a:pt x="155844" y="240829"/>
                </a:lnTo>
                <a:lnTo>
                  <a:pt x="294069" y="102545"/>
                </a:lnTo>
                <a:lnTo>
                  <a:pt x="434897" y="243373"/>
                </a:lnTo>
                <a:lnTo>
                  <a:pt x="434898" y="243373"/>
                </a:lnTo>
                <a:lnTo>
                  <a:pt x="451762" y="243551"/>
                </a:lnTo>
                <a:close/>
                <a:moveTo>
                  <a:pt x="298566" y="37397"/>
                </a:moveTo>
                <a:lnTo>
                  <a:pt x="76436" y="240119"/>
                </a:lnTo>
                <a:lnTo>
                  <a:pt x="113418" y="240474"/>
                </a:lnTo>
                <a:lnTo>
                  <a:pt x="294483" y="59409"/>
                </a:lnTo>
                <a:lnTo>
                  <a:pt x="478744" y="243729"/>
                </a:lnTo>
                <a:lnTo>
                  <a:pt x="481644" y="246628"/>
                </a:lnTo>
                <a:lnTo>
                  <a:pt x="478744" y="243728"/>
                </a:lnTo>
                <a:lnTo>
                  <a:pt x="505076" y="243965"/>
                </a:lnTo>
                <a:close/>
                <a:moveTo>
                  <a:pt x="299395" y="0"/>
                </a:moveTo>
                <a:lnTo>
                  <a:pt x="557324" y="257872"/>
                </a:lnTo>
                <a:lnTo>
                  <a:pt x="751467" y="80889"/>
                </a:lnTo>
                <a:lnTo>
                  <a:pt x="929870" y="259292"/>
                </a:lnTo>
                <a:lnTo>
                  <a:pt x="2085874" y="259292"/>
                </a:lnTo>
                <a:cubicBezTo>
                  <a:pt x="2163935" y="259292"/>
                  <a:pt x="2227275" y="313730"/>
                  <a:pt x="2227275" y="380949"/>
                </a:cubicBezTo>
                <a:cubicBezTo>
                  <a:pt x="2227275" y="448109"/>
                  <a:pt x="2164003" y="502606"/>
                  <a:pt x="2085874" y="502606"/>
                </a:cubicBezTo>
                <a:lnTo>
                  <a:pt x="1153906" y="502606"/>
                </a:lnTo>
                <a:cubicBezTo>
                  <a:pt x="1088844" y="502606"/>
                  <a:pt x="1036095" y="547991"/>
                  <a:pt x="1036095" y="603967"/>
                </a:cubicBezTo>
                <a:cubicBezTo>
                  <a:pt x="1036095" y="659944"/>
                  <a:pt x="1088844" y="705328"/>
                  <a:pt x="1153906" y="705328"/>
                </a:cubicBezTo>
                <a:lnTo>
                  <a:pt x="3259863" y="705328"/>
                </a:lnTo>
                <a:lnTo>
                  <a:pt x="3259931" y="734914"/>
                </a:lnTo>
                <a:lnTo>
                  <a:pt x="973991" y="734914"/>
                </a:lnTo>
                <a:cubicBezTo>
                  <a:pt x="890016" y="734914"/>
                  <a:pt x="821861" y="676334"/>
                  <a:pt x="821861" y="604026"/>
                </a:cubicBezTo>
                <a:cubicBezTo>
                  <a:pt x="821861" y="531778"/>
                  <a:pt x="889948" y="473139"/>
                  <a:pt x="973991" y="473139"/>
                </a:cubicBezTo>
                <a:lnTo>
                  <a:pt x="1923084" y="473139"/>
                </a:lnTo>
                <a:cubicBezTo>
                  <a:pt x="1982231" y="473139"/>
                  <a:pt x="2030236" y="431896"/>
                  <a:pt x="2030236" y="380949"/>
                </a:cubicBezTo>
                <a:cubicBezTo>
                  <a:pt x="2030236" y="330061"/>
                  <a:pt x="1982299" y="288760"/>
                  <a:pt x="1923084" y="288760"/>
                </a:cubicBezTo>
                <a:lnTo>
                  <a:pt x="17125" y="288760"/>
                </a:lnTo>
                <a:cubicBezTo>
                  <a:pt x="7634" y="288760"/>
                  <a:pt x="0" y="282133"/>
                  <a:pt x="0" y="274026"/>
                </a:cubicBezTo>
                <a:cubicBezTo>
                  <a:pt x="0" y="269943"/>
                  <a:pt x="1926" y="266260"/>
                  <a:pt x="5029" y="263597"/>
                </a:cubicBezTo>
                <a:lnTo>
                  <a:pt x="13730" y="260501"/>
                </a:lnTo>
                <a:close/>
              </a:path>
            </a:pathLst>
          </a:custGeom>
          <a:solidFill>
            <a:schemeClr val="accent2">
              <a:alpha val="35000"/>
            </a:schemeClr>
          </a:solidFill>
          <a:ln w="5911" cap="flat">
            <a:noFill/>
            <a:miter/>
          </a:ln>
        </p:spPr>
        <p:txBody>
          <a:bodyPr vert="horz" wrap="square" lIns="91440" tIns="45720" rIns="91440" bIns="45720" rtlCol="0" anchor="ctr"/>
          <a:lstStyle/>
          <a:p>
            <a:pPr algn="l">
              <a:lnSpc>
                <a:spcPct val="110000"/>
              </a:lnSpc>
            </a:pPr>
            <a:endParaRPr kumimoji="1" lang="zh-CN" altLang="en-US"/>
          </a:p>
        </p:txBody>
      </p:sp>
      <p:pic>
        <p:nvPicPr>
          <p:cNvPr id="9" name=""/>
          <p:cNvPicPr>
            <a:picLocks noChangeAspect="1"/>
          </p:cNvPicPr>
          <p:nvPr/>
        </p:nvPicPr>
        <p:blipFill>
          <a:blip r:embed="rId3">
            <a:alphaModFix amt="100000"/>
          </a:blip>
          <a:srcRect l="17316" t="0" r="35709" b="0"/>
          <a:stretch>
            <a:fillRect/>
          </a:stretch>
        </p:blipFill>
        <p:spPr>
          <a:xfrm rot="0" flipH="0" flipV="0">
            <a:off x="441678" y="533156"/>
            <a:ext cx="3611918" cy="5791688"/>
          </a:xfrm>
          <a:custGeom>
            <a:avLst/>
            <a:gdLst>
              <a:gd name="connsiteX0" fmla="*/ 1805959 w 3611918"/>
              <a:gd name="connsiteY0" fmla="*/ 0 h 5791688"/>
              <a:gd name="connsiteX1" fmla="*/ 0 w 3611918"/>
              <a:gd name="connsiteY1" fmla="*/ 1805959 h 5791688"/>
              <a:gd name="connsiteX2" fmla="*/ 0 w 3611918"/>
              <a:gd name="connsiteY2" fmla="*/ 3985729 h 5791688"/>
              <a:gd name="connsiteX3" fmla="*/ 1805959 w 3611918"/>
              <a:gd name="connsiteY3" fmla="*/ 5791688 h 5791688"/>
              <a:gd name="connsiteX4" fmla="*/ 3611918 w 3611918"/>
              <a:gd name="connsiteY4" fmla="*/ 3985729 h 5791688"/>
              <a:gd name="connsiteX5" fmla="*/ 3611918 w 3611918"/>
              <a:gd name="connsiteY5" fmla="*/ 1805959 h 5791688"/>
              <a:gd name="connsiteX6" fmla="*/ 1805959 w 3611918"/>
              <a:gd name="connsiteY6" fmla="*/ 0 h 5791688"/>
            </a:gdLst>
            <a:rect l="l" t="t" r="r" b="b"/>
            <a:pathLst>
              <a:path w="3611918" h="5791688">
                <a:moveTo>
                  <a:pt x="1805959" y="0"/>
                </a:moveTo>
                <a:cubicBezTo>
                  <a:pt x="808555" y="0"/>
                  <a:pt x="0" y="808555"/>
                  <a:pt x="0" y="1805959"/>
                </a:cubicBezTo>
                <a:lnTo>
                  <a:pt x="0" y="3985729"/>
                </a:lnTo>
                <a:cubicBezTo>
                  <a:pt x="0" y="4983133"/>
                  <a:pt x="808555" y="5791688"/>
                  <a:pt x="1805959" y="5791688"/>
                </a:cubicBezTo>
                <a:cubicBezTo>
                  <a:pt x="2803363" y="5791688"/>
                  <a:pt x="3611918" y="4983133"/>
                  <a:pt x="3611918" y="3985729"/>
                </a:cubicBezTo>
                <a:lnTo>
                  <a:pt x="3611918" y="1805959"/>
                </a:lnTo>
                <a:cubicBezTo>
                  <a:pt x="3611918" y="808555"/>
                  <a:pt x="2803363" y="0"/>
                  <a:pt x="1805959" y="0"/>
                </a:cubicBezTo>
                <a:close/>
              </a:path>
            </a:pathLst>
          </a:custGeom>
          <a:noFill/>
          <a:ln w="63500" cap="sq">
            <a:solidFill>
              <a:schemeClr val="accent1">
                <a:lumMod val="40000"/>
                <a:lumOff val="60000"/>
              </a:schemeClr>
            </a:solidFill>
          </a:ln>
        </p:spPr>
      </p:pic>
      <p:sp>
        <p:nvSpPr>
          <p:cNvPr id="10" name="标题 1"/>
          <p:cNvSpPr txBox="1"/>
          <p:nvPr/>
        </p:nvSpPr>
        <p:spPr>
          <a:xfrm rot="0" flipH="0" flipV="0">
            <a:off x="2651690" y="5479258"/>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0" flipH="1" flipV="0">
            <a:off x="249650" y="704639"/>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pic>
        <p:nvPicPr>
          <p:cNvPr id="12" name=""/>
          <p:cNvPicPr>
            <a:picLocks noChangeAspect="1"/>
          </p:cNvPicPr>
          <p:nvPr/>
        </p:nvPicPr>
        <p:blipFill>
          <a:blip r:embed="rId4">
            <a:alphaModFix amt="50000"/>
          </a:blip>
          <a:srcRect l="501" t="27592" r="10355" b="28612"/>
          <a:stretch>
            <a:fillRect/>
          </a:stretch>
        </p:blipFill>
        <p:spPr>
          <a:xfrm rot="0" flipH="1" flipV="0">
            <a:off x="4696630" y="4794222"/>
            <a:ext cx="7495370" cy="2063778"/>
          </a:xfrm>
          <a:custGeom>
            <a:avLst/>
            <a:gdLst>
              <a:gd name="connsiteX0" fmla="*/ 7082976 w 7082976"/>
              <a:gd name="connsiteY0" fmla="*/ 0 h 2063778"/>
              <a:gd name="connsiteX1" fmla="*/ 0 w 7082976"/>
              <a:gd name="connsiteY1" fmla="*/ 0 h 2063778"/>
              <a:gd name="connsiteX2" fmla="*/ 0 w 7082976"/>
              <a:gd name="connsiteY2" fmla="*/ 2063778 h 2063778"/>
              <a:gd name="connsiteX3" fmla="*/ 7082976 w 7082976"/>
              <a:gd name="connsiteY3" fmla="*/ 2063778 h 2063778"/>
            </a:gdLst>
            <a:rect l="l" t="t" r="r" b="b"/>
            <a:pathLst>
              <a:path w="7082976" h="2063778">
                <a:moveTo>
                  <a:pt x="7082976" y="0"/>
                </a:moveTo>
                <a:lnTo>
                  <a:pt x="0" y="0"/>
                </a:lnTo>
                <a:lnTo>
                  <a:pt x="0" y="2063778"/>
                </a:lnTo>
                <a:lnTo>
                  <a:pt x="7082976" y="2063778"/>
                </a:lnTo>
                <a:close/>
              </a:path>
            </a:pathLst>
          </a:custGeom>
          <a:noFill/>
          <a:ln>
            <a:noFill/>
          </a:ln>
        </p:spPr>
      </p:pic>
      <p:sp>
        <p:nvSpPr>
          <p:cNvPr id="13" name="标题 1"/>
          <p:cNvSpPr txBox="1"/>
          <p:nvPr/>
        </p:nvSpPr>
        <p:spPr>
          <a:xfrm rot="0" flipH="1" flipV="0">
            <a:off x="8517021" y="4954927"/>
            <a:ext cx="3068727"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1" flipV="0">
            <a:off x="4971694" y="4954927"/>
            <a:ext cx="3068727"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5748493" y="5018002"/>
            <a:ext cx="1943650" cy="306849"/>
          </a:xfrm>
          <a:prstGeom prst="rect">
            <a:avLst/>
          </a:prstGeom>
          <a:noFill/>
          <a:ln>
            <a:noFill/>
          </a:ln>
        </p:spPr>
        <p:txBody>
          <a:bodyPr vert="horz" wrap="square" lIns="91440" tIns="45720" rIns="91440" bIns="45720" rtlCol="0" anchor="ctr"/>
          <a:lstStyle/>
          <a:p>
            <a:pPr algn="ctr">
              <a:lnSpc>
                <a:spcPct val="110000"/>
              </a:lnSpc>
            </a:pPr>
            <a:r>
              <a:rPr kumimoji="1" lang="en-US" altLang="zh-CN" sz="1600">
                <a:ln w="12700">
                  <a:noFill/>
                </a:ln>
                <a:solidFill>
                  <a:srgbClr val="DEE4E0">
                    <a:alpha val="100000"/>
                  </a:srgbClr>
                </a:solidFill>
                <a:latin typeface="OPPOSans R"/>
                <a:ea typeface="OPPOSans R"/>
                <a:cs typeface="OPPOSans R"/>
              </a:rPr>
              <a:t>汇报人：AiPPT</a:t>
            </a:r>
            <a:endParaRPr kumimoji="1" lang="zh-CN" altLang="en-US"/>
          </a:p>
        </p:txBody>
      </p:sp>
      <p:sp>
        <p:nvSpPr>
          <p:cNvPr id="16" name="标题 1"/>
          <p:cNvSpPr txBox="1"/>
          <p:nvPr/>
        </p:nvSpPr>
        <p:spPr>
          <a:xfrm rot="0" flipH="0" flipV="0">
            <a:off x="9189514" y="5020004"/>
            <a:ext cx="1943650" cy="302844"/>
          </a:xfrm>
          <a:prstGeom prst="rect">
            <a:avLst/>
          </a:prstGeom>
          <a:noFill/>
          <a:ln>
            <a:noFill/>
          </a:ln>
        </p:spPr>
        <p:txBody>
          <a:bodyPr vert="horz" wrap="square" lIns="0" tIns="0" rIns="0" bIns="0" rtlCol="0" anchor="ctr"/>
          <a:lstStyle/>
          <a:p>
            <a:pPr algn="ctr">
              <a:lnSpc>
                <a:spcPct val="110000"/>
              </a:lnSpc>
            </a:pPr>
            <a:r>
              <a:rPr kumimoji="1" lang="en-US" altLang="zh-CN" sz="1600">
                <a:ln w="12700">
                  <a:noFill/>
                </a:ln>
                <a:solidFill>
                  <a:srgbClr val="DEE4E0">
                    <a:alpha val="100000"/>
                  </a:srgbClr>
                </a:solidFill>
                <a:latin typeface="OPPOSans R"/>
                <a:ea typeface="OPPOSans R"/>
                <a:cs typeface="OPPOSans R"/>
              </a:rPr>
              <a:t>汇报时间：20XX.X
</a:t>
            </a:r>
            <a:endParaRPr kumimoji="1" lang="zh-CN" altLang="en-US"/>
          </a:p>
        </p:txBody>
      </p:sp>
      <p:sp>
        <p:nvSpPr>
          <p:cNvPr id="17" name="标题 1"/>
          <p:cNvSpPr txBox="1"/>
          <p:nvPr/>
        </p:nvSpPr>
        <p:spPr>
          <a:xfrm rot="0" flipH="0" flipV="0">
            <a:off x="4962557" y="4850829"/>
            <a:ext cx="563500" cy="635775"/>
          </a:xfrm>
          <a:custGeom>
            <a:avLst/>
            <a:gdLst>
              <a:gd name="connsiteX0" fmla="*/ 313949 w 563500"/>
              <a:gd name="connsiteY0" fmla="*/ 7608 h 635775"/>
              <a:gd name="connsiteX1" fmla="*/ 523699 w 563500"/>
              <a:gd name="connsiteY1" fmla="*/ 112483 h 635775"/>
              <a:gd name="connsiteX2" fmla="*/ 563500 w 563500"/>
              <a:gd name="connsiteY2" fmla="*/ 176881 h 635775"/>
              <a:gd name="connsiteX3" fmla="*/ 563500 w 563500"/>
              <a:gd name="connsiteY3" fmla="*/ 458906 h 635775"/>
              <a:gd name="connsiteX4" fmla="*/ 523699 w 563500"/>
              <a:gd name="connsiteY4" fmla="*/ 523305 h 635775"/>
              <a:gd name="connsiteX5" fmla="*/ 313949 w 563500"/>
              <a:gd name="connsiteY5" fmla="*/ 628180 h 635775"/>
              <a:gd name="connsiteX6" fmla="*/ 249550 w 563500"/>
              <a:gd name="connsiteY6" fmla="*/ 628180 h 635775"/>
              <a:gd name="connsiteX7" fmla="*/ 39801 w 563500"/>
              <a:gd name="connsiteY7" fmla="*/ 523305 h 635775"/>
              <a:gd name="connsiteX8" fmla="*/ 0 w 563500"/>
              <a:gd name="connsiteY8" fmla="*/ 458906 h 635775"/>
              <a:gd name="connsiteX9" fmla="*/ 0 w 563500"/>
              <a:gd name="connsiteY9" fmla="*/ 176881 h 635775"/>
              <a:gd name="connsiteX10" fmla="*/ 39801 w 563500"/>
              <a:gd name="connsiteY10" fmla="*/ 112483 h 635775"/>
              <a:gd name="connsiteX11" fmla="*/ 249551 w 563500"/>
              <a:gd name="connsiteY11" fmla="*/ 7608 h 635775"/>
              <a:gd name="connsiteX12" fmla="*/ 313949 w 563500"/>
              <a:gd name="connsiteY12" fmla="*/ 7608 h 635775"/>
            </a:gdLst>
            <a:rect l="l" t="t" r="r" b="b"/>
            <a:pathLst>
              <a:path w="563500" h="635775">
                <a:moveTo>
                  <a:pt x="313949" y="7608"/>
                </a:moveTo>
                <a:lnTo>
                  <a:pt x="523699" y="112483"/>
                </a:lnTo>
                <a:cubicBezTo>
                  <a:pt x="548097" y="124681"/>
                  <a:pt x="563500" y="149604"/>
                  <a:pt x="563500" y="176881"/>
                </a:cubicBezTo>
                <a:lnTo>
                  <a:pt x="563500" y="458906"/>
                </a:lnTo>
                <a:cubicBezTo>
                  <a:pt x="563500" y="486184"/>
                  <a:pt x="548097" y="511106"/>
                  <a:pt x="523699" y="523305"/>
                </a:cubicBezTo>
                <a:lnTo>
                  <a:pt x="313949" y="628180"/>
                </a:lnTo>
                <a:cubicBezTo>
                  <a:pt x="293696" y="638307"/>
                  <a:pt x="269804" y="638307"/>
                  <a:pt x="249550" y="628180"/>
                </a:cubicBezTo>
                <a:lnTo>
                  <a:pt x="39801" y="523305"/>
                </a:lnTo>
                <a:cubicBezTo>
                  <a:pt x="15403" y="511106"/>
                  <a:pt x="0" y="486184"/>
                  <a:pt x="0" y="458906"/>
                </a:cubicBezTo>
                <a:lnTo>
                  <a:pt x="0" y="176881"/>
                </a:lnTo>
                <a:cubicBezTo>
                  <a:pt x="0" y="149604"/>
                  <a:pt x="15403" y="124681"/>
                  <a:pt x="39801" y="112483"/>
                </a:cubicBezTo>
                <a:lnTo>
                  <a:pt x="249551" y="7608"/>
                </a:lnTo>
                <a:cubicBezTo>
                  <a:pt x="269836" y="-2535"/>
                  <a:pt x="293663" y="-2535"/>
                  <a:pt x="313949" y="7608"/>
                </a:cubicBezTo>
              </a:path>
            </a:pathLst>
          </a:cu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8291344" y="4850841"/>
            <a:ext cx="563500" cy="635763"/>
          </a:xfrm>
          <a:custGeom>
            <a:avLst/>
            <a:gdLst>
              <a:gd name="connsiteX0" fmla="*/ 313950 w 563500"/>
              <a:gd name="connsiteY0" fmla="*/ 7596 h 635763"/>
              <a:gd name="connsiteX1" fmla="*/ 523699 w 563500"/>
              <a:gd name="connsiteY1" fmla="*/ 112471 h 635763"/>
              <a:gd name="connsiteX2" fmla="*/ 563500 w 563500"/>
              <a:gd name="connsiteY2" fmla="*/ 176869 h 635763"/>
              <a:gd name="connsiteX3" fmla="*/ 563500 w 563500"/>
              <a:gd name="connsiteY3" fmla="*/ 458894 h 635763"/>
              <a:gd name="connsiteX4" fmla="*/ 523699 w 563500"/>
              <a:gd name="connsiteY4" fmla="*/ 523293 h 635763"/>
              <a:gd name="connsiteX5" fmla="*/ 313950 w 563500"/>
              <a:gd name="connsiteY5" fmla="*/ 628168 h 635763"/>
              <a:gd name="connsiteX6" fmla="*/ 249551 w 563500"/>
              <a:gd name="connsiteY6" fmla="*/ 628168 h 635763"/>
              <a:gd name="connsiteX7" fmla="*/ 39801 w 563500"/>
              <a:gd name="connsiteY7" fmla="*/ 523293 h 635763"/>
              <a:gd name="connsiteX8" fmla="*/ 0 w 563500"/>
              <a:gd name="connsiteY8" fmla="*/ 458894 h 635763"/>
              <a:gd name="connsiteX9" fmla="*/ 0 w 563500"/>
              <a:gd name="connsiteY9" fmla="*/ 176869 h 635763"/>
              <a:gd name="connsiteX10" fmla="*/ 39801 w 563500"/>
              <a:gd name="connsiteY10" fmla="*/ 112471 h 635763"/>
              <a:gd name="connsiteX11" fmla="*/ 249551 w 563500"/>
              <a:gd name="connsiteY11" fmla="*/ 7596 h 635763"/>
              <a:gd name="connsiteX12" fmla="*/ 313950 w 563500"/>
              <a:gd name="connsiteY12" fmla="*/ 7596 h 635763"/>
            </a:gdLst>
            <a:rect l="l" t="t" r="r" b="b"/>
            <a:pathLst>
              <a:path w="563500" h="635763">
                <a:moveTo>
                  <a:pt x="313950" y="7596"/>
                </a:moveTo>
                <a:lnTo>
                  <a:pt x="523699" y="112471"/>
                </a:lnTo>
                <a:cubicBezTo>
                  <a:pt x="548097" y="124669"/>
                  <a:pt x="563500" y="149592"/>
                  <a:pt x="563500" y="176869"/>
                </a:cubicBezTo>
                <a:lnTo>
                  <a:pt x="563500" y="458894"/>
                </a:lnTo>
                <a:cubicBezTo>
                  <a:pt x="563500" y="486172"/>
                  <a:pt x="548097" y="511094"/>
                  <a:pt x="523699" y="523293"/>
                </a:cubicBezTo>
                <a:lnTo>
                  <a:pt x="313950" y="628168"/>
                </a:lnTo>
                <a:cubicBezTo>
                  <a:pt x="293696" y="638295"/>
                  <a:pt x="269804" y="638295"/>
                  <a:pt x="249551" y="628168"/>
                </a:cubicBezTo>
                <a:lnTo>
                  <a:pt x="39801" y="523293"/>
                </a:lnTo>
                <a:cubicBezTo>
                  <a:pt x="15403" y="511094"/>
                  <a:pt x="0" y="486172"/>
                  <a:pt x="0" y="458894"/>
                </a:cubicBezTo>
                <a:lnTo>
                  <a:pt x="0" y="176869"/>
                </a:lnTo>
                <a:cubicBezTo>
                  <a:pt x="0" y="149592"/>
                  <a:pt x="15403" y="124669"/>
                  <a:pt x="39801" y="112471"/>
                </a:cubicBezTo>
                <a:lnTo>
                  <a:pt x="249551" y="7596"/>
                </a:lnTo>
                <a:cubicBezTo>
                  <a:pt x="269804" y="-2531"/>
                  <a:pt x="293696" y="-2531"/>
                  <a:pt x="313950" y="7596"/>
                </a:cubicBezTo>
              </a:path>
            </a:pathLst>
          </a:cu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0" flipH="0" flipV="0">
            <a:off x="5109024" y="5017418"/>
            <a:ext cx="270567" cy="293091"/>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accent2">
              <a:lumMod val="20000"/>
              <a:lumOff val="80000"/>
            </a:schemeClr>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rot="0" flipH="0" flipV="0">
            <a:off x="8408008" y="4998877"/>
            <a:ext cx="330173" cy="330173"/>
          </a:xfrm>
          <a:custGeom>
            <a:avLst/>
            <a:gdLst>
              <a:gd name="connsiteX0" fmla="*/ 666750 w 1333500"/>
              <a:gd name="connsiteY0" fmla="*/ 0 h 1333500"/>
              <a:gd name="connsiteX1" fmla="*/ 0 w 1333500"/>
              <a:gd name="connsiteY1" fmla="*/ 666750 h 1333500"/>
              <a:gd name="connsiteX2" fmla="*/ 666750 w 1333500"/>
              <a:gd name="connsiteY2" fmla="*/ 1333500 h 1333500"/>
              <a:gd name="connsiteX3" fmla="*/ 1333500 w 1333500"/>
              <a:gd name="connsiteY3" fmla="*/ 666750 h 1333500"/>
              <a:gd name="connsiteX4" fmla="*/ 666750 w 1333500"/>
              <a:gd name="connsiteY4" fmla="*/ 0 h 1333500"/>
              <a:gd name="connsiteX5" fmla="*/ 1088517 w 1333500"/>
              <a:gd name="connsiteY5" fmla="*/ 965263 h 1333500"/>
              <a:gd name="connsiteX6" fmla="*/ 723900 w 1333500"/>
              <a:gd name="connsiteY6" fmla="*/ 754571 h 1333500"/>
              <a:gd name="connsiteX7" fmla="*/ 578732 w 1333500"/>
              <a:gd name="connsiteY7" fmla="*/ 724872 h 1333500"/>
              <a:gd name="connsiteX8" fmla="*/ 608432 w 1333500"/>
              <a:gd name="connsiteY8" fmla="*/ 579704 h 1333500"/>
              <a:gd name="connsiteX9" fmla="*/ 617125 w 1333500"/>
              <a:gd name="connsiteY9" fmla="*/ 574548 h 1333500"/>
              <a:gd name="connsiteX10" fmla="*/ 617125 w 1333500"/>
              <a:gd name="connsiteY10" fmla="*/ 332232 h 1333500"/>
              <a:gd name="connsiteX11" fmla="*/ 664750 w 1333500"/>
              <a:gd name="connsiteY11" fmla="*/ 284607 h 1333500"/>
              <a:gd name="connsiteX12" fmla="*/ 712375 w 1333500"/>
              <a:gd name="connsiteY12" fmla="*/ 332232 h 1333500"/>
              <a:gd name="connsiteX13" fmla="*/ 712375 w 1333500"/>
              <a:gd name="connsiteY13" fmla="*/ 572453 h 1333500"/>
              <a:gd name="connsiteX14" fmla="*/ 771525 w 1333500"/>
              <a:gd name="connsiteY14" fmla="*/ 666750 h 1333500"/>
              <a:gd name="connsiteX15" fmla="*/ 768287 w 1333500"/>
              <a:gd name="connsiteY15" fmla="*/ 692372 h 1333500"/>
              <a:gd name="connsiteX16" fmla="*/ 1126617 w 1333500"/>
              <a:gd name="connsiteY16" fmla="*/ 899255 h 1333500"/>
              <a:gd name="connsiteX17" fmla="*/ 1140571 w 1333500"/>
              <a:gd name="connsiteY17" fmla="*/ 951309 h 1333500"/>
              <a:gd name="connsiteX18" fmla="*/ 1088517 w 1333500"/>
              <a:gd name="connsiteY18" fmla="*/ 965263 h 1333500"/>
            </a:gdLst>
            <a:rect l="l" t="t" r="r" b="b"/>
            <a:pathLst>
              <a:path w="1333500" h="1333500">
                <a:moveTo>
                  <a:pt x="666750" y="0"/>
                </a:moveTo>
                <a:cubicBezTo>
                  <a:pt x="298514" y="0"/>
                  <a:pt x="0" y="298514"/>
                  <a:pt x="0" y="666750"/>
                </a:cubicBezTo>
                <a:cubicBezTo>
                  <a:pt x="0" y="1034987"/>
                  <a:pt x="298514" y="1333500"/>
                  <a:pt x="666750" y="1333500"/>
                </a:cubicBezTo>
                <a:cubicBezTo>
                  <a:pt x="1034987" y="1333500"/>
                  <a:pt x="1333500" y="1034987"/>
                  <a:pt x="1333500" y="666750"/>
                </a:cubicBezTo>
                <a:cubicBezTo>
                  <a:pt x="1333500" y="298514"/>
                  <a:pt x="1034987" y="0"/>
                  <a:pt x="666750" y="0"/>
                </a:cubicBezTo>
                <a:close/>
                <a:moveTo>
                  <a:pt x="1088517" y="965263"/>
                </a:moveTo>
                <a:lnTo>
                  <a:pt x="723900" y="754571"/>
                </a:lnTo>
                <a:cubicBezTo>
                  <a:pt x="675612" y="786456"/>
                  <a:pt x="610618" y="773160"/>
                  <a:pt x="578732" y="724872"/>
                </a:cubicBezTo>
                <a:cubicBezTo>
                  <a:pt x="546847" y="676583"/>
                  <a:pt x="560144" y="611590"/>
                  <a:pt x="608432" y="579704"/>
                </a:cubicBezTo>
                <a:cubicBezTo>
                  <a:pt x="611245" y="577847"/>
                  <a:pt x="614146" y="576125"/>
                  <a:pt x="617125" y="574548"/>
                </a:cubicBezTo>
                <a:lnTo>
                  <a:pt x="617125" y="332232"/>
                </a:lnTo>
                <a:cubicBezTo>
                  <a:pt x="617125" y="305930"/>
                  <a:pt x="638447" y="284607"/>
                  <a:pt x="664750" y="284607"/>
                </a:cubicBezTo>
                <a:cubicBezTo>
                  <a:pt x="691052" y="284607"/>
                  <a:pt x="712375" y="305930"/>
                  <a:pt x="712375" y="332232"/>
                </a:cubicBezTo>
                <a:lnTo>
                  <a:pt x="712375" y="572453"/>
                </a:lnTo>
                <a:cubicBezTo>
                  <a:pt x="748539" y="589946"/>
                  <a:pt x="771516" y="626577"/>
                  <a:pt x="771525" y="666750"/>
                </a:cubicBezTo>
                <a:cubicBezTo>
                  <a:pt x="771475" y="675389"/>
                  <a:pt x="770388" y="683992"/>
                  <a:pt x="768287" y="692372"/>
                </a:cubicBezTo>
                <a:lnTo>
                  <a:pt x="1126617" y="899255"/>
                </a:lnTo>
                <a:cubicBezTo>
                  <a:pt x="1144848" y="909777"/>
                  <a:pt x="1151096" y="933081"/>
                  <a:pt x="1140571" y="951309"/>
                </a:cubicBezTo>
                <a:cubicBezTo>
                  <a:pt x="1130046" y="969540"/>
                  <a:pt x="1106748" y="975789"/>
                  <a:pt x="1088517" y="965263"/>
                </a:cubicBezTo>
                <a:close/>
              </a:path>
            </a:pathLst>
          </a:custGeom>
          <a:solidFill>
            <a:schemeClr val="accent2">
              <a:lumMod val="20000"/>
              <a:lumOff val="80000"/>
            </a:schemeClr>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rot="0" flipH="0" flipV="0">
            <a:off x="4971691" y="2335606"/>
            <a:ext cx="6601163" cy="2047396"/>
          </a:xfrm>
          <a:prstGeom prst="rect">
            <a:avLst/>
          </a:prstGeom>
          <a:noFill/>
          <a:ln>
            <a:noFill/>
          </a:ln>
        </p:spPr>
        <p:txBody>
          <a:bodyPr vert="horz" wrap="square" lIns="91440" tIns="45720" rIns="91440" bIns="45720" rtlCol="0" anchor="ctr"/>
          <a:lstStyle/>
          <a:p>
            <a:pPr algn="l">
              <a:lnSpc>
                <a:spcPct val="110000"/>
              </a:lnSpc>
            </a:pPr>
            <a:r>
              <a:rPr kumimoji="1" lang="en-US" altLang="zh-CN" sz="5400">
                <a:ln w="12700">
                  <a:noFill/>
                </a:ln>
                <a:solidFill>
                  <a:srgbClr val="262626">
                    <a:alpha val="100000"/>
                  </a:srgbClr>
                </a:solidFill>
                <a:latin typeface="OPPOSans H"/>
                <a:ea typeface="OPPOSans H"/>
                <a:cs typeface="OPPOSans H"/>
              </a:rPr>
              <a:t>设备维修工作总结报告</a:t>
            </a:r>
            <a:endParaRPr kumimoji="1" lang="zh-CN" altLang="en-US"/>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1508847" y="1355472"/>
            <a:ext cx="2072789" cy="1485900"/>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2465474" y="1739796"/>
            <a:ext cx="8204979" cy="1000611"/>
          </a:xfrm>
          <a:prstGeom prst="roundRect">
            <a:avLst>
              <a:gd name="adj" fmla="val 1118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1675709" y="1355472"/>
            <a:ext cx="2072789" cy="1485900"/>
          </a:xfrm>
          <a:prstGeom prst="roundRect">
            <a:avLst>
              <a:gd name="adj" fmla="val 50000"/>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2043869" y="1540049"/>
            <a:ext cx="1336468" cy="1116746"/>
          </a:xfrm>
          <a:prstGeom prst="rect">
            <a:avLst/>
          </a:prstGeom>
          <a:noFill/>
          <a:ln>
            <a:noFill/>
          </a:ln>
        </p:spPr>
        <p:txBody>
          <a:bodyPr vert="horz" wrap="square" lIns="0" tIns="0" rIns="0" bIns="0" rtlCol="0" anchor="ctr"/>
          <a:lstStyle/>
          <a:p>
            <a:pPr algn="ctr">
              <a:lnSpc>
                <a:spcPct val="150000"/>
              </a:lnSpc>
            </a:pPr>
            <a:r>
              <a:rPr kumimoji="1" lang="en-US" altLang="zh-CN" sz="4800">
                <a:ln w="12700">
                  <a:noFill/>
                </a:ln>
                <a:solidFill>
                  <a:srgbClr val="FFFFFF">
                    <a:alpha val="100000"/>
                  </a:srgbClr>
                </a:solidFill>
                <a:latin typeface="OPPOSans B"/>
                <a:ea typeface="OPPOSans B"/>
                <a:cs typeface="OPPOSans B"/>
              </a:rPr>
              <a:t>01</a:t>
            </a:r>
            <a:endParaRPr kumimoji="1" lang="zh-CN" altLang="en-US"/>
          </a:p>
        </p:txBody>
      </p:sp>
      <p:sp>
        <p:nvSpPr>
          <p:cNvPr id="7" name="标题 1"/>
          <p:cNvSpPr txBox="1"/>
          <p:nvPr/>
        </p:nvSpPr>
        <p:spPr>
          <a:xfrm rot="0" flipH="0" flipV="0">
            <a:off x="3971721" y="1845791"/>
            <a:ext cx="6469338" cy="769094"/>
          </a:xfrm>
          <a:prstGeom prst="rect">
            <a:avLst/>
          </a:prstGeom>
          <a:noFill/>
          <a:ln>
            <a:noFill/>
          </a:ln>
        </p:spPr>
        <p:txBody>
          <a:bodyPr vert="horz" wrap="square" lIns="0" tIns="0" rIns="0" bIns="0" rtlCol="0" anchor="t"/>
          <a:lstStyle/>
          <a:p>
            <a:pPr algn="l">
              <a:lnSpc>
                <a:spcPct val="140000"/>
              </a:lnSpc>
            </a:pPr>
            <a:r>
              <a:rPr kumimoji="1" lang="en-US" altLang="zh-CN" sz="1400">
                <a:ln w="12700">
                  <a:noFill/>
                </a:ln>
                <a:solidFill>
                  <a:srgbClr val="262626">
                    <a:alpha val="100000"/>
                  </a:srgbClr>
                </a:solidFill>
                <a:latin typeface="Source Han Sans"/>
                <a:ea typeface="Source Han Sans"/>
                <a:cs typeface="Source Han Sans"/>
              </a:rPr>
              <a:t>维修完成后，需要对设备进行测试，以确保维修质量。这包括功能测试、性能测试和安全测试，以验证设备是否达到了预期的工作状态。</a:t>
            </a:r>
            <a:endParaRPr kumimoji="1" lang="zh-CN" altLang="en-US"/>
          </a:p>
        </p:txBody>
      </p:sp>
      <p:sp>
        <p:nvSpPr>
          <p:cNvPr id="8" name="标题 1"/>
          <p:cNvSpPr txBox="1"/>
          <p:nvPr/>
        </p:nvSpPr>
        <p:spPr>
          <a:xfrm rot="0" flipH="0" flipV="0">
            <a:off x="3971720" y="1127140"/>
            <a:ext cx="6454979" cy="545802"/>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262626">
                    <a:alpha val="100000"/>
                  </a:srgbClr>
                </a:solidFill>
                <a:latin typeface="Source Han Sans CN Bold"/>
                <a:ea typeface="Source Han Sans CN Bold"/>
                <a:cs typeface="Source Han Sans CN Bold"/>
              </a:rPr>
              <a:t>维修后测试</a:t>
            </a:r>
            <a:endParaRPr kumimoji="1" lang="zh-CN" altLang="en-US"/>
          </a:p>
        </p:txBody>
      </p:sp>
      <p:sp>
        <p:nvSpPr>
          <p:cNvPr id="9" name="标题 1"/>
          <p:cNvSpPr txBox="1"/>
          <p:nvPr/>
        </p:nvSpPr>
        <p:spPr>
          <a:xfrm rot="0" flipH="0" flipV="0">
            <a:off x="1508847" y="3054216"/>
            <a:ext cx="2072789" cy="1485900"/>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rot="0" flipH="0" flipV="0">
            <a:off x="2465474" y="3438540"/>
            <a:ext cx="8204979" cy="1000611"/>
          </a:xfrm>
          <a:prstGeom prst="roundRect">
            <a:avLst>
              <a:gd name="adj" fmla="val 1118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1675709" y="3054216"/>
            <a:ext cx="2072789" cy="1485900"/>
          </a:xfrm>
          <a:prstGeom prst="roundRect">
            <a:avLst>
              <a:gd name="adj" fmla="val 50000"/>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2043869" y="3238793"/>
            <a:ext cx="1336468" cy="1116746"/>
          </a:xfrm>
          <a:prstGeom prst="rect">
            <a:avLst/>
          </a:prstGeom>
          <a:noFill/>
          <a:ln>
            <a:noFill/>
          </a:ln>
        </p:spPr>
        <p:txBody>
          <a:bodyPr vert="horz" wrap="square" lIns="0" tIns="0" rIns="0" bIns="0" rtlCol="0" anchor="ctr"/>
          <a:lstStyle/>
          <a:p>
            <a:pPr algn="ctr">
              <a:lnSpc>
                <a:spcPct val="150000"/>
              </a:lnSpc>
            </a:pPr>
            <a:r>
              <a:rPr kumimoji="1" lang="en-US" altLang="zh-CN" sz="4800">
                <a:ln w="12700">
                  <a:noFill/>
                </a:ln>
                <a:solidFill>
                  <a:srgbClr val="FFFFFF">
                    <a:alpha val="100000"/>
                  </a:srgbClr>
                </a:solidFill>
                <a:latin typeface="OPPOSans B"/>
                <a:ea typeface="OPPOSans B"/>
                <a:cs typeface="OPPOSans B"/>
              </a:rPr>
              <a:t>02</a:t>
            </a:r>
            <a:endParaRPr kumimoji="1" lang="zh-CN" altLang="en-US"/>
          </a:p>
        </p:txBody>
      </p:sp>
      <p:sp>
        <p:nvSpPr>
          <p:cNvPr id="13" name="标题 1"/>
          <p:cNvSpPr txBox="1"/>
          <p:nvPr/>
        </p:nvSpPr>
        <p:spPr>
          <a:xfrm rot="0" flipH="0" flipV="0">
            <a:off x="3971721" y="3544535"/>
            <a:ext cx="6469338" cy="769094"/>
          </a:xfrm>
          <a:prstGeom prst="rect">
            <a:avLst/>
          </a:prstGeom>
          <a:noFill/>
          <a:ln>
            <a:noFill/>
          </a:ln>
        </p:spPr>
        <p:txBody>
          <a:bodyPr vert="horz" wrap="square" lIns="0" tIns="0" rIns="0" bIns="0" rtlCol="0" anchor="t"/>
          <a:lstStyle/>
          <a:p>
            <a:pPr algn="l">
              <a:lnSpc>
                <a:spcPct val="140000"/>
              </a:lnSpc>
            </a:pPr>
            <a:r>
              <a:rPr kumimoji="1" lang="en-US" altLang="zh-CN" sz="1400">
                <a:ln w="12700">
                  <a:noFill/>
                </a:ln>
                <a:solidFill>
                  <a:srgbClr val="262626">
                    <a:alpha val="100000"/>
                  </a:srgbClr>
                </a:solidFill>
                <a:latin typeface="Source Han Sans"/>
                <a:ea typeface="Source Han Sans"/>
                <a:cs typeface="Source Han Sans"/>
              </a:rPr>
              <a:t>记录每次维修的详细信息，包括故障类型、维修过程、更换的部件等。这些记录可以用于分析维修效果，识别维修过程中的问题，并为未来的维修提供参考。</a:t>
            </a:r>
            <a:endParaRPr kumimoji="1" lang="zh-CN" altLang="en-US"/>
          </a:p>
        </p:txBody>
      </p:sp>
      <p:sp>
        <p:nvSpPr>
          <p:cNvPr id="14" name="标题 1"/>
          <p:cNvSpPr txBox="1"/>
          <p:nvPr/>
        </p:nvSpPr>
        <p:spPr>
          <a:xfrm rot="0" flipH="0" flipV="0">
            <a:off x="3971720" y="2825884"/>
            <a:ext cx="6467679" cy="545802"/>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262626">
                    <a:alpha val="100000"/>
                  </a:srgbClr>
                </a:solidFill>
                <a:latin typeface="Source Han Sans CN Bold"/>
                <a:ea typeface="Source Han Sans CN Bold"/>
                <a:cs typeface="Source Han Sans CN Bold"/>
              </a:rPr>
              <a:t>维修记录与分析</a:t>
            </a:r>
            <a:endParaRPr kumimoji="1" lang="zh-CN" altLang="en-US"/>
          </a:p>
        </p:txBody>
      </p:sp>
      <p:sp>
        <p:nvSpPr>
          <p:cNvPr id="15" name="标题 1"/>
          <p:cNvSpPr txBox="1"/>
          <p:nvPr/>
        </p:nvSpPr>
        <p:spPr>
          <a:xfrm rot="0" flipH="0" flipV="0">
            <a:off x="1508847" y="4752960"/>
            <a:ext cx="2072789" cy="1485900"/>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2465474" y="5137284"/>
            <a:ext cx="8204979" cy="1000611"/>
          </a:xfrm>
          <a:prstGeom prst="roundRect">
            <a:avLst>
              <a:gd name="adj" fmla="val 1118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1675709" y="4752960"/>
            <a:ext cx="2072789" cy="1485900"/>
          </a:xfrm>
          <a:prstGeom prst="roundRect">
            <a:avLst>
              <a:gd name="adj" fmla="val 50000"/>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2043869" y="4937537"/>
            <a:ext cx="1336468" cy="1116746"/>
          </a:xfrm>
          <a:prstGeom prst="rect">
            <a:avLst/>
          </a:prstGeom>
          <a:noFill/>
          <a:ln>
            <a:noFill/>
          </a:ln>
        </p:spPr>
        <p:txBody>
          <a:bodyPr vert="horz" wrap="square" lIns="0" tIns="0" rIns="0" bIns="0" rtlCol="0" anchor="ctr"/>
          <a:lstStyle/>
          <a:p>
            <a:pPr algn="ctr">
              <a:lnSpc>
                <a:spcPct val="150000"/>
              </a:lnSpc>
            </a:pPr>
            <a:r>
              <a:rPr kumimoji="1" lang="en-US" altLang="zh-CN" sz="4800">
                <a:ln w="12700">
                  <a:noFill/>
                </a:ln>
                <a:solidFill>
                  <a:srgbClr val="FFFFFF">
                    <a:alpha val="100000"/>
                  </a:srgbClr>
                </a:solidFill>
                <a:latin typeface="OPPOSans B"/>
                <a:ea typeface="OPPOSans B"/>
                <a:cs typeface="OPPOSans B"/>
              </a:rPr>
              <a:t>03</a:t>
            </a:r>
            <a:endParaRPr kumimoji="1" lang="zh-CN" altLang="en-US"/>
          </a:p>
        </p:txBody>
      </p:sp>
      <p:sp>
        <p:nvSpPr>
          <p:cNvPr id="19" name="标题 1"/>
          <p:cNvSpPr txBox="1"/>
          <p:nvPr/>
        </p:nvSpPr>
        <p:spPr>
          <a:xfrm rot="0" flipH="0" flipV="0">
            <a:off x="3971721" y="5243279"/>
            <a:ext cx="6469338" cy="769094"/>
          </a:xfrm>
          <a:prstGeom prst="rect">
            <a:avLst/>
          </a:prstGeom>
          <a:noFill/>
          <a:ln>
            <a:noFill/>
          </a:ln>
        </p:spPr>
        <p:txBody>
          <a:bodyPr vert="horz" wrap="square" lIns="0" tIns="0" rIns="0" bIns="0" rtlCol="0" anchor="t"/>
          <a:lstStyle/>
          <a:p>
            <a:pPr algn="l">
              <a:lnSpc>
                <a:spcPct val="140000"/>
              </a:lnSpc>
            </a:pPr>
            <a:r>
              <a:rPr kumimoji="1" lang="en-US" altLang="zh-CN" sz="1400">
                <a:ln w="12700">
                  <a:noFill/>
                </a:ln>
                <a:solidFill>
                  <a:srgbClr val="262626">
                    <a:alpha val="100000"/>
                  </a:srgbClr>
                </a:solidFill>
                <a:latin typeface="Source Han Sans"/>
                <a:ea typeface="Source Han Sans"/>
                <a:cs typeface="Source Han Sans"/>
              </a:rPr>
              <a:t>基于维修记录和测试结果，对维修流程进行持续改进。这可能包括改进维修技术、更新备件库存或调整维修策略，以提高维修效果和降低未来的维修需求。</a:t>
            </a:r>
            <a:endParaRPr kumimoji="1" lang="zh-CN" altLang="en-US"/>
          </a:p>
        </p:txBody>
      </p:sp>
      <p:sp>
        <p:nvSpPr>
          <p:cNvPr id="20" name="标题 1"/>
          <p:cNvSpPr txBox="1"/>
          <p:nvPr/>
        </p:nvSpPr>
        <p:spPr>
          <a:xfrm rot="0" flipH="0" flipV="0">
            <a:off x="3971720" y="4524628"/>
            <a:ext cx="6467679" cy="545802"/>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262626">
                    <a:alpha val="100000"/>
                  </a:srgbClr>
                </a:solidFill>
                <a:latin typeface="Source Han Sans CN Bold"/>
                <a:ea typeface="Source Han Sans CN Bold"/>
                <a:cs typeface="Source Han Sans CN Bold"/>
              </a:rPr>
              <a:t>持续改进</a:t>
            </a:r>
            <a:endParaRPr kumimoji="1" lang="zh-CN" altLang="en-US"/>
          </a:p>
        </p:txBody>
      </p:sp>
      <p:sp>
        <p:nvSpPr>
          <p:cNvPr id="21" name="标题 1"/>
          <p:cNvSpPr txBox="1"/>
          <p:nvPr/>
        </p:nvSpPr>
        <p:spPr>
          <a:xfrm rot="0" flipH="0" flipV="0">
            <a:off x="995933" y="222875"/>
            <a:ext cx="1082793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000000">
                    <a:alpha val="100000"/>
                  </a:srgbClr>
                </a:solidFill>
                <a:latin typeface="Source Han Sans CN Bold"/>
                <a:ea typeface="Source Han Sans CN Bold"/>
                <a:cs typeface="Source Han Sans CN Bold"/>
              </a:rPr>
              <a:t>维修质量控制</a:t>
            </a:r>
            <a:endParaRPr kumimoji="1" lang="zh-CN" altLang="en-US"/>
          </a:p>
        </p:txBody>
      </p:sp>
      <p:sp>
        <p:nvSpPr>
          <p:cNvPr id="22" name="标题 1"/>
          <p:cNvSpPr txBox="1"/>
          <p:nvPr/>
        </p:nvSpPr>
        <p:spPr>
          <a:xfrm rot="0" flipH="0" flipV="0">
            <a:off x="368135" y="312135"/>
            <a:ext cx="113260" cy="11326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0" flipH="0" flipV="0">
            <a:off x="543189" y="312135"/>
            <a:ext cx="113260" cy="113260"/>
          </a:xfrm>
          <a:prstGeom prst="ellipse">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718243" y="312135"/>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rot="0" flipH="0" flipV="0">
            <a:off x="368135" y="487191"/>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rot="0" flipH="0" flipV="0">
            <a:off x="543189" y="487191"/>
            <a:ext cx="113260" cy="113260"/>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rot="0" flipH="0" flipV="0">
            <a:off x="718243" y="487191"/>
            <a:ext cx="113260" cy="113260"/>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20000"/>
          </a:blip>
          <a:srcRect l="22823" t="0" r="183" b="22723"/>
          <a:stretch>
            <a:fillRect/>
          </a:stretch>
        </p:blipFill>
        <p:spPr>
          <a:xfrm rot="0" flipH="1" flipV="0">
            <a:off x="0" y="0"/>
            <a:ext cx="12192000" cy="6858000"/>
          </a:xfrm>
          <a:custGeom>
            <a:avLst/>
            <a:gdLst>
              <a:gd name="connsiteX0" fmla="*/ 12192000 w 12192000"/>
              <a:gd name="connsiteY0" fmla="*/ 0 h 3550660"/>
              <a:gd name="connsiteX1" fmla="*/ 0 w 12192000"/>
              <a:gd name="connsiteY1" fmla="*/ 0 h 3550660"/>
              <a:gd name="connsiteX2" fmla="*/ 0 w 12192000"/>
              <a:gd name="connsiteY2" fmla="*/ 3550660 h 3550660"/>
              <a:gd name="connsiteX3" fmla="*/ 12192000 w 12192000"/>
              <a:gd name="connsiteY3" fmla="*/ 3550660 h 3550660"/>
            </a:gdLst>
            <a:rect l="l" t="t" r="r" b="b"/>
            <a:pathLst>
              <a:path w="12192000" h="3550660">
                <a:moveTo>
                  <a:pt x="12192000" y="0"/>
                </a:moveTo>
                <a:lnTo>
                  <a:pt x="0" y="0"/>
                </a:lnTo>
                <a:lnTo>
                  <a:pt x="0" y="3550660"/>
                </a:lnTo>
                <a:lnTo>
                  <a:pt x="12192000" y="3550660"/>
                </a:lnTo>
                <a:close/>
              </a:path>
            </a:pathLst>
          </a:custGeom>
          <a:noFill/>
          <a:ln>
            <a:noFill/>
          </a:ln>
        </p:spPr>
      </p:pic>
      <p:sp>
        <p:nvSpPr>
          <p:cNvPr id="3" name="标题 1"/>
          <p:cNvSpPr txBox="1"/>
          <p:nvPr/>
        </p:nvSpPr>
        <p:spPr>
          <a:xfrm rot="0" flipH="0" flipV="0">
            <a:off x="7940755" y="305574"/>
            <a:ext cx="4013574" cy="6246852"/>
          </a:xfrm>
          <a:prstGeom prst="roundRect">
            <a:avLst>
              <a:gd name="adj" fmla="val 50000"/>
            </a:avLst>
          </a:prstGeom>
          <a:solidFill>
            <a:schemeClr val="accent1">
              <a:lumMod val="60000"/>
              <a:lumOff val="4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622322" y="4968270"/>
            <a:ext cx="6624000" cy="28800"/>
          </a:xfrm>
          <a:prstGeom prst="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4391332" y="1937048"/>
            <a:ext cx="2752423" cy="674168"/>
          </a:xfrm>
          <a:custGeom>
            <a:avLst/>
            <a:gdLst>
              <a:gd name="connsiteX0" fmla="*/ 657798 w 3259931"/>
              <a:gd name="connsiteY0" fmla="*/ 253078 h 734914"/>
              <a:gd name="connsiteX1" fmla="*/ 657797 w 3259931"/>
              <a:gd name="connsiteY1" fmla="*/ 253079 h 734914"/>
              <a:gd name="connsiteX2" fmla="*/ 657796 w 3259931"/>
              <a:gd name="connsiteY2" fmla="*/ 253079 h 734914"/>
              <a:gd name="connsiteX3" fmla="*/ 651602 w 3259931"/>
              <a:gd name="connsiteY3" fmla="*/ 259292 h 734914"/>
              <a:gd name="connsiteX4" fmla="*/ 651604 w 3259931"/>
              <a:gd name="connsiteY4" fmla="*/ 259292 h 734914"/>
              <a:gd name="connsiteX5" fmla="*/ 657797 w 3259931"/>
              <a:gd name="connsiteY5" fmla="*/ 253079 h 734914"/>
              <a:gd name="connsiteX6" fmla="*/ 839040 w 3259931"/>
              <a:gd name="connsiteY6" fmla="*/ 254736 h 734914"/>
              <a:gd name="connsiteX7" fmla="*/ 843610 w 3259931"/>
              <a:gd name="connsiteY7" fmla="*/ 259292 h 734914"/>
              <a:gd name="connsiteX8" fmla="*/ 843611 w 3259931"/>
              <a:gd name="connsiteY8" fmla="*/ 259292 h 734914"/>
              <a:gd name="connsiteX9" fmla="*/ 839041 w 3259931"/>
              <a:gd name="connsiteY9" fmla="*/ 254736 h 734914"/>
              <a:gd name="connsiteX10" fmla="*/ 839040 w 3259931"/>
              <a:gd name="connsiteY10" fmla="*/ 254736 h 734914"/>
              <a:gd name="connsiteX11" fmla="*/ 839039 w 3259931"/>
              <a:gd name="connsiteY11" fmla="*/ 254735 h 734914"/>
              <a:gd name="connsiteX12" fmla="*/ 168308 w 3259931"/>
              <a:gd name="connsiteY12" fmla="*/ 241028 h 734914"/>
              <a:gd name="connsiteX13" fmla="*/ 150044 w 3259931"/>
              <a:gd name="connsiteY13" fmla="*/ 259292 h 734914"/>
              <a:gd name="connsiteX14" fmla="*/ 150045 w 3259931"/>
              <a:gd name="connsiteY14" fmla="*/ 259292 h 734914"/>
              <a:gd name="connsiteX15" fmla="*/ 747916 w 3259931"/>
              <a:gd name="connsiteY15" fmla="*/ 142486 h 734914"/>
              <a:gd name="connsiteX16" fmla="*/ 637503 w 3259931"/>
              <a:gd name="connsiteY16" fmla="*/ 252900 h 734914"/>
              <a:gd name="connsiteX17" fmla="*/ 648744 w 3259931"/>
              <a:gd name="connsiteY17" fmla="*/ 253018 h 734914"/>
              <a:gd name="connsiteX18" fmla="*/ 648746 w 3259931"/>
              <a:gd name="connsiteY18" fmla="*/ 253018 h 734914"/>
              <a:gd name="connsiteX19" fmla="*/ 747561 w 3259931"/>
              <a:gd name="connsiteY19" fmla="*/ 154144 h 734914"/>
              <a:gd name="connsiteX20" fmla="*/ 848271 w 3259931"/>
              <a:gd name="connsiteY20" fmla="*/ 254795 h 734914"/>
              <a:gd name="connsiteX21" fmla="*/ 848272 w 3259931"/>
              <a:gd name="connsiteY21" fmla="*/ 254795 h 734914"/>
              <a:gd name="connsiteX22" fmla="*/ 860283 w 3259931"/>
              <a:gd name="connsiteY22" fmla="*/ 254913 h 734914"/>
              <a:gd name="connsiteX23" fmla="*/ 294069 w 3259931"/>
              <a:gd name="connsiteY23" fmla="*/ 115326 h 734914"/>
              <a:gd name="connsiteX24" fmla="*/ 421998 w 3259931"/>
              <a:gd name="connsiteY24" fmla="*/ 243255 h 734914"/>
              <a:gd name="connsiteX25" fmla="*/ 168389 w 3259931"/>
              <a:gd name="connsiteY25" fmla="*/ 240947 h 734914"/>
              <a:gd name="connsiteX26" fmla="*/ 168388 w 3259931"/>
              <a:gd name="connsiteY26" fmla="*/ 240948 h 734914"/>
              <a:gd name="connsiteX27" fmla="*/ 421999 w 3259931"/>
              <a:gd name="connsiteY27" fmla="*/ 243256 h 734914"/>
              <a:gd name="connsiteX28" fmla="*/ 438000 w 3259931"/>
              <a:gd name="connsiteY28" fmla="*/ 259292 h 734914"/>
              <a:gd name="connsiteX29" fmla="*/ 438002 w 3259931"/>
              <a:gd name="connsiteY29" fmla="*/ 259292 h 734914"/>
              <a:gd name="connsiteX30" fmla="*/ 421999 w 3259931"/>
              <a:gd name="connsiteY30" fmla="*/ 243255 h 734914"/>
              <a:gd name="connsiteX31" fmla="*/ 750816 w 3259931"/>
              <a:gd name="connsiteY31" fmla="*/ 107575 h 734914"/>
              <a:gd name="connsiteX32" fmla="*/ 591999 w 3259931"/>
              <a:gd name="connsiteY32" fmla="*/ 252487 h 734914"/>
              <a:gd name="connsiteX33" fmla="*/ 618508 w 3259931"/>
              <a:gd name="connsiteY33" fmla="*/ 252723 h 734914"/>
              <a:gd name="connsiteX34" fmla="*/ 618508 w 3259931"/>
              <a:gd name="connsiteY34" fmla="*/ 252723 h 734914"/>
              <a:gd name="connsiteX35" fmla="*/ 637501 w 3259931"/>
              <a:gd name="connsiteY35" fmla="*/ 252901 h 734914"/>
              <a:gd name="connsiteX36" fmla="*/ 637501 w 3259931"/>
              <a:gd name="connsiteY36" fmla="*/ 252901 h 734914"/>
              <a:gd name="connsiteX37" fmla="*/ 618508 w 3259931"/>
              <a:gd name="connsiteY37" fmla="*/ 252723 h 734914"/>
              <a:gd name="connsiteX38" fmla="*/ 747916 w 3259931"/>
              <a:gd name="connsiteY38" fmla="*/ 123374 h 734914"/>
              <a:gd name="connsiteX39" fmla="*/ 879574 w 3259931"/>
              <a:gd name="connsiteY39" fmla="*/ 255090 h 734914"/>
              <a:gd name="connsiteX40" fmla="*/ 860457 w 3259931"/>
              <a:gd name="connsiteY40" fmla="*/ 254915 h 734914"/>
              <a:gd name="connsiteX41" fmla="*/ 879573 w 3259931"/>
              <a:gd name="connsiteY41" fmla="*/ 255091 h 734914"/>
              <a:gd name="connsiteX42" fmla="*/ 881644 w 3259931"/>
              <a:gd name="connsiteY42" fmla="*/ 257162 h 734914"/>
              <a:gd name="connsiteX43" fmla="*/ 881645 w 3259931"/>
              <a:gd name="connsiteY43" fmla="*/ 257161 h 734914"/>
              <a:gd name="connsiteX44" fmla="*/ 879574 w 3259931"/>
              <a:gd name="connsiteY44" fmla="*/ 255091 h 734914"/>
              <a:gd name="connsiteX45" fmla="*/ 898509 w 3259931"/>
              <a:gd name="connsiteY45" fmla="*/ 255268 h 734914"/>
              <a:gd name="connsiteX46" fmla="*/ 294483 w 3259931"/>
              <a:gd name="connsiteY46" fmla="*/ 86273 h 734914"/>
              <a:gd name="connsiteX47" fmla="*/ 140045 w 3259931"/>
              <a:gd name="connsiteY47" fmla="*/ 240652 h 734914"/>
              <a:gd name="connsiteX48" fmla="*/ 121405 w 3259931"/>
              <a:gd name="connsiteY48" fmla="*/ 259292 h 734914"/>
              <a:gd name="connsiteX49" fmla="*/ 121405 w 3259931"/>
              <a:gd name="connsiteY49" fmla="*/ 259292 h 734914"/>
              <a:gd name="connsiteX50" fmla="*/ 140045 w 3259931"/>
              <a:gd name="connsiteY50" fmla="*/ 240652 h 734914"/>
              <a:gd name="connsiteX51" fmla="*/ 155844 w 3259931"/>
              <a:gd name="connsiteY51" fmla="*/ 240829 h 734914"/>
              <a:gd name="connsiteX52" fmla="*/ 294069 w 3259931"/>
              <a:gd name="connsiteY52" fmla="*/ 102545 h 734914"/>
              <a:gd name="connsiteX53" fmla="*/ 434897 w 3259931"/>
              <a:gd name="connsiteY53" fmla="*/ 243373 h 734914"/>
              <a:gd name="connsiteX54" fmla="*/ 434898 w 3259931"/>
              <a:gd name="connsiteY54" fmla="*/ 243373 h 734914"/>
              <a:gd name="connsiteX55" fmla="*/ 451762 w 3259931"/>
              <a:gd name="connsiteY55" fmla="*/ 243551 h 734914"/>
              <a:gd name="connsiteX56" fmla="*/ 298566 w 3259931"/>
              <a:gd name="connsiteY56" fmla="*/ 37397 h 734914"/>
              <a:gd name="connsiteX57" fmla="*/ 76436 w 3259931"/>
              <a:gd name="connsiteY57" fmla="*/ 240119 h 734914"/>
              <a:gd name="connsiteX58" fmla="*/ 113418 w 3259931"/>
              <a:gd name="connsiteY58" fmla="*/ 240474 h 734914"/>
              <a:gd name="connsiteX59" fmla="*/ 294483 w 3259931"/>
              <a:gd name="connsiteY59" fmla="*/ 59409 h 734914"/>
              <a:gd name="connsiteX60" fmla="*/ 478744 w 3259931"/>
              <a:gd name="connsiteY60" fmla="*/ 243729 h 734914"/>
              <a:gd name="connsiteX61" fmla="*/ 481644 w 3259931"/>
              <a:gd name="connsiteY61" fmla="*/ 246628 h 734914"/>
              <a:gd name="connsiteX62" fmla="*/ 478744 w 3259931"/>
              <a:gd name="connsiteY62" fmla="*/ 243728 h 734914"/>
              <a:gd name="connsiteX63" fmla="*/ 505076 w 3259931"/>
              <a:gd name="connsiteY63" fmla="*/ 243965 h 734914"/>
              <a:gd name="connsiteX64" fmla="*/ 299395 w 3259931"/>
              <a:gd name="connsiteY64" fmla="*/ 0 h 734914"/>
              <a:gd name="connsiteX65" fmla="*/ 557324 w 3259931"/>
              <a:gd name="connsiteY65" fmla="*/ 257872 h 734914"/>
              <a:gd name="connsiteX66" fmla="*/ 751467 w 3259931"/>
              <a:gd name="connsiteY66" fmla="*/ 80889 h 734914"/>
              <a:gd name="connsiteX67" fmla="*/ 929870 w 3259931"/>
              <a:gd name="connsiteY67" fmla="*/ 259292 h 734914"/>
              <a:gd name="connsiteX68" fmla="*/ 2085874 w 3259931"/>
              <a:gd name="connsiteY68" fmla="*/ 259292 h 734914"/>
              <a:gd name="connsiteX69" fmla="*/ 2227275 w 3259931"/>
              <a:gd name="connsiteY69" fmla="*/ 380949 h 734914"/>
              <a:gd name="connsiteX70" fmla="*/ 2085874 w 3259931"/>
              <a:gd name="connsiteY70" fmla="*/ 502606 h 734914"/>
              <a:gd name="connsiteX71" fmla="*/ 1153906 w 3259931"/>
              <a:gd name="connsiteY71" fmla="*/ 502606 h 734914"/>
              <a:gd name="connsiteX72" fmla="*/ 1036095 w 3259931"/>
              <a:gd name="connsiteY72" fmla="*/ 603967 h 734914"/>
              <a:gd name="connsiteX73" fmla="*/ 1153906 w 3259931"/>
              <a:gd name="connsiteY73" fmla="*/ 705328 h 734914"/>
              <a:gd name="connsiteX74" fmla="*/ 3259863 w 3259931"/>
              <a:gd name="connsiteY74" fmla="*/ 705328 h 734914"/>
              <a:gd name="connsiteX75" fmla="*/ 3259931 w 3259931"/>
              <a:gd name="connsiteY75" fmla="*/ 734914 h 734914"/>
              <a:gd name="connsiteX76" fmla="*/ 973991 w 3259931"/>
              <a:gd name="connsiteY76" fmla="*/ 734914 h 734914"/>
              <a:gd name="connsiteX77" fmla="*/ 821861 w 3259931"/>
              <a:gd name="connsiteY77" fmla="*/ 604026 h 734914"/>
              <a:gd name="connsiteX78" fmla="*/ 973991 w 3259931"/>
              <a:gd name="connsiteY78" fmla="*/ 473139 h 734914"/>
              <a:gd name="connsiteX79" fmla="*/ 1923084 w 3259931"/>
              <a:gd name="connsiteY79" fmla="*/ 473139 h 734914"/>
              <a:gd name="connsiteX80" fmla="*/ 2030236 w 3259931"/>
              <a:gd name="connsiteY80" fmla="*/ 380949 h 734914"/>
              <a:gd name="connsiteX81" fmla="*/ 1923084 w 3259931"/>
              <a:gd name="connsiteY81" fmla="*/ 288760 h 734914"/>
              <a:gd name="connsiteX82" fmla="*/ 17125 w 3259931"/>
              <a:gd name="connsiteY82" fmla="*/ 288760 h 734914"/>
              <a:gd name="connsiteX83" fmla="*/ 0 w 3259931"/>
              <a:gd name="connsiteY83" fmla="*/ 274026 h 734914"/>
              <a:gd name="connsiteX84" fmla="*/ 5029 w 3259931"/>
              <a:gd name="connsiteY84" fmla="*/ 263597 h 734914"/>
              <a:gd name="connsiteX85" fmla="*/ 13730 w 3259931"/>
              <a:gd name="connsiteY85" fmla="*/ 260501 h 734914"/>
            </a:gdLst>
            <a:rect l="l" t="t" r="r" b="b"/>
            <a:pathLst>
              <a:path w="3259931" h="734914">
                <a:moveTo>
                  <a:pt x="657798" y="253078"/>
                </a:moveTo>
                <a:lnTo>
                  <a:pt x="657797" y="253079"/>
                </a:lnTo>
                <a:lnTo>
                  <a:pt x="657796" y="253079"/>
                </a:lnTo>
                <a:lnTo>
                  <a:pt x="651602" y="259292"/>
                </a:lnTo>
                <a:lnTo>
                  <a:pt x="651604" y="259292"/>
                </a:lnTo>
                <a:lnTo>
                  <a:pt x="657797" y="253079"/>
                </a:lnTo>
                <a:lnTo>
                  <a:pt x="839040" y="254736"/>
                </a:lnTo>
                <a:lnTo>
                  <a:pt x="843610" y="259292"/>
                </a:lnTo>
                <a:lnTo>
                  <a:pt x="843611" y="259292"/>
                </a:lnTo>
                <a:lnTo>
                  <a:pt x="839041" y="254736"/>
                </a:lnTo>
                <a:lnTo>
                  <a:pt x="839040" y="254736"/>
                </a:lnTo>
                <a:lnTo>
                  <a:pt x="839039" y="254735"/>
                </a:lnTo>
                <a:close/>
                <a:moveTo>
                  <a:pt x="168308" y="241028"/>
                </a:moveTo>
                <a:lnTo>
                  <a:pt x="150044" y="259292"/>
                </a:lnTo>
                <a:lnTo>
                  <a:pt x="150045" y="259292"/>
                </a:lnTo>
                <a:close/>
                <a:moveTo>
                  <a:pt x="747916" y="142486"/>
                </a:moveTo>
                <a:lnTo>
                  <a:pt x="637503" y="252900"/>
                </a:lnTo>
                <a:lnTo>
                  <a:pt x="648744" y="253018"/>
                </a:lnTo>
                <a:lnTo>
                  <a:pt x="648746" y="253018"/>
                </a:lnTo>
                <a:lnTo>
                  <a:pt x="747561" y="154144"/>
                </a:lnTo>
                <a:lnTo>
                  <a:pt x="848271" y="254795"/>
                </a:lnTo>
                <a:lnTo>
                  <a:pt x="848272" y="254795"/>
                </a:lnTo>
                <a:lnTo>
                  <a:pt x="860283" y="254913"/>
                </a:lnTo>
                <a:close/>
                <a:moveTo>
                  <a:pt x="294069" y="115326"/>
                </a:moveTo>
                <a:lnTo>
                  <a:pt x="421998" y="243255"/>
                </a:lnTo>
                <a:lnTo>
                  <a:pt x="168389" y="240947"/>
                </a:lnTo>
                <a:lnTo>
                  <a:pt x="168388" y="240948"/>
                </a:lnTo>
                <a:lnTo>
                  <a:pt x="421999" y="243256"/>
                </a:lnTo>
                <a:lnTo>
                  <a:pt x="438000" y="259292"/>
                </a:lnTo>
                <a:lnTo>
                  <a:pt x="438002" y="259292"/>
                </a:lnTo>
                <a:lnTo>
                  <a:pt x="421999" y="243255"/>
                </a:lnTo>
                <a:close/>
                <a:moveTo>
                  <a:pt x="750816" y="107575"/>
                </a:moveTo>
                <a:lnTo>
                  <a:pt x="591999" y="252487"/>
                </a:lnTo>
                <a:lnTo>
                  <a:pt x="618508" y="252723"/>
                </a:lnTo>
                <a:lnTo>
                  <a:pt x="618508" y="252723"/>
                </a:lnTo>
                <a:lnTo>
                  <a:pt x="637501" y="252901"/>
                </a:lnTo>
                <a:lnTo>
                  <a:pt x="637501" y="252901"/>
                </a:lnTo>
                <a:lnTo>
                  <a:pt x="618508" y="252723"/>
                </a:lnTo>
                <a:lnTo>
                  <a:pt x="747916" y="123374"/>
                </a:lnTo>
                <a:lnTo>
                  <a:pt x="879574" y="255090"/>
                </a:lnTo>
                <a:lnTo>
                  <a:pt x="860457" y="254915"/>
                </a:lnTo>
                <a:lnTo>
                  <a:pt x="879573" y="255091"/>
                </a:lnTo>
                <a:lnTo>
                  <a:pt x="881644" y="257162"/>
                </a:lnTo>
                <a:lnTo>
                  <a:pt x="881645" y="257161"/>
                </a:lnTo>
                <a:lnTo>
                  <a:pt x="879574" y="255091"/>
                </a:lnTo>
                <a:lnTo>
                  <a:pt x="898509" y="255268"/>
                </a:lnTo>
                <a:close/>
                <a:moveTo>
                  <a:pt x="294483" y="86273"/>
                </a:moveTo>
                <a:lnTo>
                  <a:pt x="140045" y="240652"/>
                </a:lnTo>
                <a:lnTo>
                  <a:pt x="121405" y="259292"/>
                </a:lnTo>
                <a:lnTo>
                  <a:pt x="121405" y="259292"/>
                </a:lnTo>
                <a:lnTo>
                  <a:pt x="140045" y="240652"/>
                </a:lnTo>
                <a:lnTo>
                  <a:pt x="155844" y="240829"/>
                </a:lnTo>
                <a:lnTo>
                  <a:pt x="294069" y="102545"/>
                </a:lnTo>
                <a:lnTo>
                  <a:pt x="434897" y="243373"/>
                </a:lnTo>
                <a:lnTo>
                  <a:pt x="434898" y="243373"/>
                </a:lnTo>
                <a:lnTo>
                  <a:pt x="451762" y="243551"/>
                </a:lnTo>
                <a:close/>
                <a:moveTo>
                  <a:pt x="298566" y="37397"/>
                </a:moveTo>
                <a:lnTo>
                  <a:pt x="76436" y="240119"/>
                </a:lnTo>
                <a:lnTo>
                  <a:pt x="113418" y="240474"/>
                </a:lnTo>
                <a:lnTo>
                  <a:pt x="294483" y="59409"/>
                </a:lnTo>
                <a:lnTo>
                  <a:pt x="478744" y="243729"/>
                </a:lnTo>
                <a:lnTo>
                  <a:pt x="481644" y="246628"/>
                </a:lnTo>
                <a:lnTo>
                  <a:pt x="478744" y="243728"/>
                </a:lnTo>
                <a:lnTo>
                  <a:pt x="505076" y="243965"/>
                </a:lnTo>
                <a:close/>
                <a:moveTo>
                  <a:pt x="299395" y="0"/>
                </a:moveTo>
                <a:lnTo>
                  <a:pt x="557324" y="257872"/>
                </a:lnTo>
                <a:lnTo>
                  <a:pt x="751467" y="80889"/>
                </a:lnTo>
                <a:lnTo>
                  <a:pt x="929870" y="259292"/>
                </a:lnTo>
                <a:lnTo>
                  <a:pt x="2085874" y="259292"/>
                </a:lnTo>
                <a:cubicBezTo>
                  <a:pt x="2163935" y="259292"/>
                  <a:pt x="2227275" y="313730"/>
                  <a:pt x="2227275" y="380949"/>
                </a:cubicBezTo>
                <a:cubicBezTo>
                  <a:pt x="2227275" y="448109"/>
                  <a:pt x="2164003" y="502606"/>
                  <a:pt x="2085874" y="502606"/>
                </a:cubicBezTo>
                <a:lnTo>
                  <a:pt x="1153906" y="502606"/>
                </a:lnTo>
                <a:cubicBezTo>
                  <a:pt x="1088844" y="502606"/>
                  <a:pt x="1036095" y="547991"/>
                  <a:pt x="1036095" y="603967"/>
                </a:cubicBezTo>
                <a:cubicBezTo>
                  <a:pt x="1036095" y="659944"/>
                  <a:pt x="1088844" y="705328"/>
                  <a:pt x="1153906" y="705328"/>
                </a:cubicBezTo>
                <a:lnTo>
                  <a:pt x="3259863" y="705328"/>
                </a:lnTo>
                <a:lnTo>
                  <a:pt x="3259931" y="734914"/>
                </a:lnTo>
                <a:lnTo>
                  <a:pt x="973991" y="734914"/>
                </a:lnTo>
                <a:cubicBezTo>
                  <a:pt x="890016" y="734914"/>
                  <a:pt x="821861" y="676334"/>
                  <a:pt x="821861" y="604026"/>
                </a:cubicBezTo>
                <a:cubicBezTo>
                  <a:pt x="821861" y="531778"/>
                  <a:pt x="889948" y="473139"/>
                  <a:pt x="973991" y="473139"/>
                </a:cubicBezTo>
                <a:lnTo>
                  <a:pt x="1923084" y="473139"/>
                </a:lnTo>
                <a:cubicBezTo>
                  <a:pt x="1982231" y="473139"/>
                  <a:pt x="2030236" y="431896"/>
                  <a:pt x="2030236" y="380949"/>
                </a:cubicBezTo>
                <a:cubicBezTo>
                  <a:pt x="2030236" y="330061"/>
                  <a:pt x="1982299" y="288760"/>
                  <a:pt x="1923084" y="288760"/>
                </a:cubicBezTo>
                <a:lnTo>
                  <a:pt x="17125" y="288760"/>
                </a:lnTo>
                <a:cubicBezTo>
                  <a:pt x="7634" y="288760"/>
                  <a:pt x="0" y="282133"/>
                  <a:pt x="0" y="274026"/>
                </a:cubicBezTo>
                <a:cubicBezTo>
                  <a:pt x="0" y="269943"/>
                  <a:pt x="1926" y="266260"/>
                  <a:pt x="5029" y="263597"/>
                </a:cubicBezTo>
                <a:lnTo>
                  <a:pt x="13730" y="260501"/>
                </a:lnTo>
                <a:close/>
              </a:path>
            </a:pathLst>
          </a:custGeom>
          <a:solidFill>
            <a:schemeClr val="accent2">
              <a:alpha val="35000"/>
            </a:schemeClr>
          </a:solidFill>
          <a:ln w="5911" cap="flat">
            <a:noFill/>
            <a:miter/>
          </a:ln>
        </p:spPr>
        <p:txBody>
          <a:bodyPr vert="horz" wrap="square" lIns="91440" tIns="45720" rIns="91440" bIns="45720" rtlCol="0" anchor="ctr"/>
          <a:lstStyle/>
          <a:p>
            <a:pPr algn="l">
              <a:lnSpc>
                <a:spcPct val="110000"/>
              </a:lnSpc>
            </a:pPr>
            <a:endParaRPr kumimoji="1" lang="zh-CN" altLang="en-US"/>
          </a:p>
        </p:txBody>
      </p:sp>
      <p:pic>
        <p:nvPicPr>
          <p:cNvPr id="6" name=""/>
          <p:cNvPicPr>
            <a:picLocks noChangeAspect="1"/>
          </p:cNvPicPr>
          <p:nvPr/>
        </p:nvPicPr>
        <p:blipFill>
          <a:blip r:embed="rId3">
            <a:alphaModFix amt="100000"/>
          </a:blip>
          <a:srcRect l="37448" t="0" r="15577" b="0"/>
          <a:stretch>
            <a:fillRect/>
          </a:stretch>
        </p:blipFill>
        <p:spPr>
          <a:xfrm rot="0" flipH="0" flipV="0">
            <a:off x="8141583" y="533156"/>
            <a:ext cx="3611918" cy="5791688"/>
          </a:xfrm>
          <a:custGeom>
            <a:avLst/>
            <a:gdLst>
              <a:gd name="connsiteX0" fmla="*/ 1805959 w 3611918"/>
              <a:gd name="connsiteY0" fmla="*/ 0 h 5791688"/>
              <a:gd name="connsiteX1" fmla="*/ 0 w 3611918"/>
              <a:gd name="connsiteY1" fmla="*/ 1805959 h 5791688"/>
              <a:gd name="connsiteX2" fmla="*/ 0 w 3611918"/>
              <a:gd name="connsiteY2" fmla="*/ 3985729 h 5791688"/>
              <a:gd name="connsiteX3" fmla="*/ 1805959 w 3611918"/>
              <a:gd name="connsiteY3" fmla="*/ 5791688 h 5791688"/>
              <a:gd name="connsiteX4" fmla="*/ 3611918 w 3611918"/>
              <a:gd name="connsiteY4" fmla="*/ 3985729 h 5791688"/>
              <a:gd name="connsiteX5" fmla="*/ 3611918 w 3611918"/>
              <a:gd name="connsiteY5" fmla="*/ 1805959 h 5791688"/>
              <a:gd name="connsiteX6" fmla="*/ 1805959 w 3611918"/>
              <a:gd name="connsiteY6" fmla="*/ 0 h 5791688"/>
            </a:gdLst>
            <a:rect l="l" t="t" r="r" b="b"/>
            <a:pathLst>
              <a:path w="3611918" h="5791688">
                <a:moveTo>
                  <a:pt x="1805959" y="0"/>
                </a:moveTo>
                <a:cubicBezTo>
                  <a:pt x="808555" y="0"/>
                  <a:pt x="0" y="808555"/>
                  <a:pt x="0" y="1805959"/>
                </a:cubicBezTo>
                <a:lnTo>
                  <a:pt x="0" y="3985729"/>
                </a:lnTo>
                <a:cubicBezTo>
                  <a:pt x="0" y="4983133"/>
                  <a:pt x="808555" y="5791688"/>
                  <a:pt x="1805959" y="5791688"/>
                </a:cubicBezTo>
                <a:cubicBezTo>
                  <a:pt x="2803363" y="5791688"/>
                  <a:pt x="3611918" y="4983133"/>
                  <a:pt x="3611918" y="3985729"/>
                </a:cubicBezTo>
                <a:lnTo>
                  <a:pt x="3611918" y="1805959"/>
                </a:lnTo>
                <a:cubicBezTo>
                  <a:pt x="3611918" y="808555"/>
                  <a:pt x="2803363" y="0"/>
                  <a:pt x="1805959" y="0"/>
                </a:cubicBezTo>
                <a:close/>
              </a:path>
            </a:pathLst>
          </a:custGeom>
          <a:noFill/>
          <a:ln w="63500" cap="sq">
            <a:solidFill>
              <a:schemeClr val="accent1">
                <a:lumMod val="40000"/>
                <a:lumOff val="60000"/>
              </a:schemeClr>
            </a:solidFill>
          </a:ln>
        </p:spPr>
      </p:pic>
      <p:sp>
        <p:nvSpPr>
          <p:cNvPr id="7" name="标题 1"/>
          <p:cNvSpPr txBox="1"/>
          <p:nvPr/>
        </p:nvSpPr>
        <p:spPr>
          <a:xfrm rot="0" flipH="0" flipV="0">
            <a:off x="10146257" y="704639"/>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0">
            <a:off x="7636175" y="5479258"/>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0" flipH="0" flipV="0">
            <a:off x="5642257" y="680253"/>
            <a:ext cx="1622560" cy="707886"/>
          </a:xfrm>
          <a:prstGeom prst="rect">
            <a:avLst/>
          </a:prstGeom>
          <a:noFill/>
          <a:ln>
            <a:noFill/>
          </a:ln>
        </p:spPr>
        <p:txBody>
          <a:bodyPr vert="horz" wrap="square" lIns="91440" tIns="45720" rIns="91440" bIns="45720" rtlCol="0" anchor="t"/>
          <a:lstStyle/>
          <a:p>
            <a:pPr algn="l">
              <a:lnSpc>
                <a:spcPct val="110000"/>
              </a:lnSpc>
            </a:pPr>
            <a:r>
              <a:rPr kumimoji="1" lang="en-US" altLang="zh-CN" sz="4000">
                <a:ln w="12700">
                  <a:noFill/>
                </a:ln>
                <a:solidFill>
                  <a:srgbClr val="D3D5B5">
                    <a:alpha val="100000"/>
                  </a:srgbClr>
                </a:solidFill>
                <a:latin typeface="OPPOSans H"/>
                <a:ea typeface="OPPOSans H"/>
                <a:cs typeface="OPPOSans H"/>
              </a:rPr>
              <a:t>202X</a:t>
            </a:r>
            <a:endParaRPr kumimoji="1" lang="zh-CN" altLang="en-US"/>
          </a:p>
        </p:txBody>
      </p:sp>
      <p:sp>
        <p:nvSpPr>
          <p:cNvPr id="10" name="标题 1"/>
          <p:cNvSpPr txBox="1"/>
          <p:nvPr/>
        </p:nvSpPr>
        <p:spPr>
          <a:xfrm rot="0" flipH="0" flipV="0">
            <a:off x="623888" y="-802865"/>
            <a:ext cx="1622560" cy="3434427"/>
          </a:xfrm>
          <a:prstGeom prst="rect">
            <a:avLst/>
          </a:prstGeom>
          <a:noFill/>
          <a:ln>
            <a:noFill/>
          </a:ln>
        </p:spPr>
        <p:txBody>
          <a:bodyPr vert="horz" wrap="square" lIns="0" tIns="0" rIns="0" bIns="0" rtlCol="0" anchor="b"/>
          <a:lstStyle/>
          <a:p>
            <a:pPr algn="l">
              <a:lnSpc>
                <a:spcPct val="110000"/>
              </a:lnSpc>
            </a:pPr>
            <a:r>
              <a:rPr kumimoji="1" lang="en-US" altLang="zh-CN" sz="6600">
                <a:ln w="12700">
                  <a:noFill/>
                </a:ln>
                <a:solidFill>
                  <a:srgbClr val="5E7264">
                    <a:alpha val="100000"/>
                  </a:srgbClr>
                </a:solidFill>
                <a:latin typeface="OPPOSans H"/>
                <a:ea typeface="OPPOSans H"/>
                <a:cs typeface="OPPOSans H"/>
              </a:rPr>
              <a:t>05</a:t>
            </a:r>
            <a:endParaRPr kumimoji="1" lang="zh-CN" altLang="en-US"/>
          </a:p>
        </p:txBody>
      </p:sp>
      <p:sp>
        <p:nvSpPr>
          <p:cNvPr id="11" name="标题 1"/>
          <p:cNvSpPr txBox="1"/>
          <p:nvPr/>
        </p:nvSpPr>
        <p:spPr>
          <a:xfrm rot="0" flipH="0" flipV="0">
            <a:off x="623888" y="2741287"/>
            <a:ext cx="6588125" cy="2123408"/>
          </a:xfrm>
          <a:prstGeom prst="rect">
            <a:avLst/>
          </a:prstGeom>
          <a:noFill/>
          <a:ln>
            <a:noFill/>
          </a:ln>
        </p:spPr>
        <p:txBody>
          <a:bodyPr vert="horz" wrap="square" lIns="0" tIns="0" rIns="0" bIns="0" rtlCol="0" anchor="t"/>
          <a:lstStyle/>
          <a:p>
            <a:pPr algn="l">
              <a:lnSpc>
                <a:spcPct val="130000"/>
              </a:lnSpc>
            </a:pPr>
            <a:r>
              <a:rPr kumimoji="1" lang="en-US" altLang="zh-CN" sz="5500">
                <a:ln w="12700">
                  <a:noFill/>
                </a:ln>
                <a:solidFill>
                  <a:srgbClr val="8A8E50">
                    <a:alpha val="100000"/>
                  </a:srgbClr>
                </a:solidFill>
                <a:latin typeface="OPPOSans H"/>
                <a:ea typeface="OPPOSans H"/>
                <a:cs typeface="OPPOSans H"/>
              </a:rPr>
              <a:t>未来维修计划</a:t>
            </a:r>
            <a:endParaRPr kumimoji="1" lang="zh-CN" altLang="en-US"/>
          </a:p>
        </p:txBody>
      </p:sp>
      <p:pic>
        <p:nvPicPr>
          <p:cNvPr id="12" name=""/>
          <p:cNvPicPr>
            <a:picLocks noChangeAspect="1"/>
          </p:cNvPicPr>
          <p:nvPr/>
        </p:nvPicPr>
        <p:blipFill>
          <a:blip r:embed="rId4">
            <a:alphaModFix amt="50000"/>
          </a:blip>
          <a:srcRect l="501" t="27592" r="10355" b="28612"/>
          <a:stretch>
            <a:fillRect/>
          </a:stretch>
        </p:blipFill>
        <p:spPr>
          <a:xfrm rot="0" flipH="0" flipV="0">
            <a:off x="0" y="4794222"/>
            <a:ext cx="7495370" cy="2063778"/>
          </a:xfrm>
          <a:custGeom>
            <a:avLst/>
            <a:gdLst>
              <a:gd name="connsiteX0" fmla="*/ 7082976 w 7082976"/>
              <a:gd name="connsiteY0" fmla="*/ 0 h 2063778"/>
              <a:gd name="connsiteX1" fmla="*/ 0 w 7082976"/>
              <a:gd name="connsiteY1" fmla="*/ 0 h 2063778"/>
              <a:gd name="connsiteX2" fmla="*/ 0 w 7082976"/>
              <a:gd name="connsiteY2" fmla="*/ 2063778 h 2063778"/>
              <a:gd name="connsiteX3" fmla="*/ 7082976 w 7082976"/>
              <a:gd name="connsiteY3" fmla="*/ 2063778 h 2063778"/>
            </a:gdLst>
            <a:rect l="l" t="t" r="r" b="b"/>
            <a:pathLst>
              <a:path w="7082976" h="2063778">
                <a:moveTo>
                  <a:pt x="7082976" y="0"/>
                </a:moveTo>
                <a:lnTo>
                  <a:pt x="0" y="0"/>
                </a:lnTo>
                <a:lnTo>
                  <a:pt x="0" y="2063778"/>
                </a:lnTo>
                <a:lnTo>
                  <a:pt x="7082976" y="2063778"/>
                </a:lnTo>
                <a:close/>
              </a:path>
            </a:pathLst>
          </a:custGeom>
          <a:noFill/>
          <a:ln>
            <a:noFill/>
          </a:ln>
        </p:spPr>
      </p:pic>
      <p:sp>
        <p:nvSpPr>
          <p:cNvPr id="13" name="标题 1"/>
          <p:cNvSpPr txBox="1"/>
          <p:nvPr/>
        </p:nvSpPr>
        <p:spPr>
          <a:xfrm rot="0" flipH="0" flipV="0">
            <a:off x="625044" y="5279611"/>
            <a:ext cx="3162809"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833718" y="5370449"/>
            <a:ext cx="2745460" cy="239344"/>
          </a:xfrm>
          <a:prstGeom prst="rect">
            <a:avLst/>
          </a:prstGeom>
          <a:noFill/>
          <a:ln>
            <a:noFill/>
          </a:ln>
        </p:spPr>
        <p:txBody>
          <a:bodyPr vert="horz" wrap="square" lIns="0" tIns="0" rIns="0" bIns="0" rtlCol="0" anchor="t"/>
          <a:lstStyle/>
          <a:p>
            <a:pPr algn="ctr">
              <a:lnSpc>
                <a:spcPct val="110000"/>
              </a:lnSpc>
            </a:pPr>
            <a:r>
              <a:rPr kumimoji="1" lang="en-US" altLang="zh-CN" sz="1800">
                <a:ln w="12700">
                  <a:noFill/>
                </a:ln>
                <a:solidFill>
                  <a:srgbClr val="DEE4E0">
                    <a:alpha val="100000"/>
                  </a:srgbClr>
                </a:solidFill>
                <a:latin typeface="OPPOSans R"/>
                <a:ea typeface="OPPOSans R"/>
                <a:cs typeface="OPPOSans R"/>
              </a:rPr>
              <a:t>POWERPOINT DESIGN</a:t>
            </a:r>
            <a:endParaRPr kumimoji="1" lang="zh-CN" altLang="en-US"/>
          </a:p>
        </p:txBody>
      </p:sp>
      <p:sp>
        <p:nvSpPr>
          <p:cNvPr id="15" name="标题 1"/>
          <p:cNvSpPr txBox="1"/>
          <p:nvPr/>
        </p:nvSpPr>
        <p:spPr>
          <a:xfrm rot="0" flipH="0" flipV="0">
            <a:off x="622322" y="795791"/>
            <a:ext cx="2247056"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843244" y="880545"/>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1">
            <a:off x="601749" y="1851015"/>
            <a:ext cx="3240000" cy="3384000"/>
          </a:xfrm>
          <a:custGeom>
            <a:avLst/>
            <a:gdLst>
              <a:gd name="connsiteX0" fmla="*/ 0 w 7700210"/>
              <a:gd name="connsiteY0" fmla="*/ 3272590 h 3272590"/>
              <a:gd name="connsiteX1" fmla="*/ 7700210 w 7700210"/>
              <a:gd name="connsiteY1" fmla="*/ 3272590 h 3272590"/>
              <a:gd name="connsiteX2" fmla="*/ 7700210 w 7700210"/>
              <a:gd name="connsiteY2" fmla="*/ 232611 h 3272590"/>
              <a:gd name="connsiteX3" fmla="*/ 821676 w 7700210"/>
              <a:gd name="connsiteY3" fmla="*/ 232611 h 3272590"/>
              <a:gd name="connsiteX4" fmla="*/ 686762 w 7700210"/>
              <a:gd name="connsiteY4" fmla="*/ 0 h 3272590"/>
              <a:gd name="connsiteX5" fmla="*/ 551848 w 7700210"/>
              <a:gd name="connsiteY5" fmla="*/ 232611 h 3272590"/>
              <a:gd name="connsiteX6" fmla="*/ 0 w 7700210"/>
              <a:gd name="connsiteY6" fmla="*/ 232611 h 3272590"/>
            </a:gdLst>
            <a:rect l="l" t="t" r="r" b="b"/>
            <a:pathLst>
              <a:path w="7700210" h="3272590">
                <a:moveTo>
                  <a:pt x="0" y="3272590"/>
                </a:moveTo>
                <a:lnTo>
                  <a:pt x="7700210" y="3272590"/>
                </a:lnTo>
                <a:lnTo>
                  <a:pt x="7700210" y="232611"/>
                </a:lnTo>
                <a:lnTo>
                  <a:pt x="821676" y="232611"/>
                </a:lnTo>
                <a:lnTo>
                  <a:pt x="686762" y="0"/>
                </a:lnTo>
                <a:lnTo>
                  <a:pt x="551848" y="232611"/>
                </a:lnTo>
                <a:lnTo>
                  <a:pt x="0" y="232611"/>
                </a:lnTo>
                <a:close/>
              </a:path>
            </a:pathLst>
          </a:cu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781749" y="2933828"/>
            <a:ext cx="2880000" cy="1822834"/>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a:ea typeface="Source Han Sans"/>
                <a:cs typeface="Source Han Sans"/>
              </a:rPr>
              <a:t>根据设备的使用年限和性能状况，制定设备更新换代的计划。这有助于提前规划预算和资源，确保设备始终处于最佳状态。</a:t>
            </a:r>
            <a:endParaRPr kumimoji="1" lang="zh-CN" altLang="en-US"/>
          </a:p>
        </p:txBody>
      </p:sp>
      <p:sp>
        <p:nvSpPr>
          <p:cNvPr id="5" name="标题 1"/>
          <p:cNvSpPr txBox="1"/>
          <p:nvPr/>
        </p:nvSpPr>
        <p:spPr>
          <a:xfrm rot="0" flipH="0" flipV="0">
            <a:off x="601748" y="5248527"/>
            <a:ext cx="659446" cy="473072"/>
          </a:xfrm>
          <a:prstGeom prst="rect">
            <a:avLst/>
          </a:prstGeom>
          <a:noFill/>
          <a:ln>
            <a:noFill/>
          </a:ln>
        </p:spPr>
        <p:txBody>
          <a:bodyPr vert="horz" wrap="square" lIns="0" tIns="0" rIns="0" bIns="0" rtlCol="0" anchor="t"/>
          <a:lstStyle/>
          <a:p>
            <a:pPr algn="ctr">
              <a:lnSpc>
                <a:spcPct val="130000"/>
              </a:lnSpc>
            </a:pPr>
            <a:r>
              <a:rPr kumimoji="1" lang="en-US" altLang="zh-CN" sz="2800">
                <a:ln w="12700">
                  <a:noFill/>
                </a:ln>
                <a:solidFill>
                  <a:srgbClr val="5E7264">
                    <a:alpha val="100000"/>
                  </a:srgbClr>
                </a:solidFill>
                <a:latin typeface="OPPOSans B"/>
                <a:ea typeface="OPPOSans B"/>
                <a:cs typeface="OPPOSans B"/>
              </a:rPr>
              <a:t>01</a:t>
            </a:r>
            <a:endParaRPr kumimoji="1" lang="zh-CN" altLang="en-US"/>
          </a:p>
        </p:txBody>
      </p:sp>
      <p:sp>
        <p:nvSpPr>
          <p:cNvPr id="6" name="标题 1"/>
          <p:cNvSpPr txBox="1"/>
          <p:nvPr/>
        </p:nvSpPr>
        <p:spPr>
          <a:xfrm rot="0" flipH="0" flipV="0">
            <a:off x="3533535" y="1542801"/>
            <a:ext cx="616427" cy="616427"/>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3658968" y="1690994"/>
            <a:ext cx="365559" cy="320040"/>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bg1"/>
          </a:solidFill>
          <a:ln w="1553" cap="flat">
            <a:no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1">
            <a:off x="781749" y="2118371"/>
            <a:ext cx="283125" cy="40855"/>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781749" y="2271951"/>
            <a:ext cx="2880000" cy="64800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5E7264">
                    <a:alpha val="100000"/>
                  </a:srgbClr>
                </a:solidFill>
                <a:latin typeface="Source Han Sans CN Bold"/>
                <a:ea typeface="Source Han Sans CN Bold"/>
                <a:cs typeface="Source Han Sans CN Bold"/>
              </a:rPr>
              <a:t>设备更新换代</a:t>
            </a:r>
            <a:endParaRPr kumimoji="1" lang="zh-CN" altLang="en-US"/>
          </a:p>
        </p:txBody>
      </p:sp>
      <p:sp>
        <p:nvSpPr>
          <p:cNvPr id="10" name="标题 1"/>
          <p:cNvSpPr txBox="1"/>
          <p:nvPr/>
        </p:nvSpPr>
        <p:spPr>
          <a:xfrm rot="0" flipH="0" flipV="1">
            <a:off x="4367798" y="1851015"/>
            <a:ext cx="3240000" cy="3384000"/>
          </a:xfrm>
          <a:custGeom>
            <a:avLst/>
            <a:gdLst>
              <a:gd name="connsiteX0" fmla="*/ 0 w 7700210"/>
              <a:gd name="connsiteY0" fmla="*/ 3272590 h 3272590"/>
              <a:gd name="connsiteX1" fmla="*/ 7700210 w 7700210"/>
              <a:gd name="connsiteY1" fmla="*/ 3272590 h 3272590"/>
              <a:gd name="connsiteX2" fmla="*/ 7700210 w 7700210"/>
              <a:gd name="connsiteY2" fmla="*/ 232611 h 3272590"/>
              <a:gd name="connsiteX3" fmla="*/ 821676 w 7700210"/>
              <a:gd name="connsiteY3" fmla="*/ 232611 h 3272590"/>
              <a:gd name="connsiteX4" fmla="*/ 686762 w 7700210"/>
              <a:gd name="connsiteY4" fmla="*/ 0 h 3272590"/>
              <a:gd name="connsiteX5" fmla="*/ 551848 w 7700210"/>
              <a:gd name="connsiteY5" fmla="*/ 232611 h 3272590"/>
              <a:gd name="connsiteX6" fmla="*/ 0 w 7700210"/>
              <a:gd name="connsiteY6" fmla="*/ 232611 h 3272590"/>
            </a:gdLst>
            <a:rect l="l" t="t" r="r" b="b"/>
            <a:pathLst>
              <a:path w="7700210" h="3272590">
                <a:moveTo>
                  <a:pt x="0" y="3272590"/>
                </a:moveTo>
                <a:lnTo>
                  <a:pt x="7700210" y="3272590"/>
                </a:lnTo>
                <a:lnTo>
                  <a:pt x="7700210" y="232611"/>
                </a:lnTo>
                <a:lnTo>
                  <a:pt x="821676" y="232611"/>
                </a:lnTo>
                <a:lnTo>
                  <a:pt x="686762" y="0"/>
                </a:lnTo>
                <a:lnTo>
                  <a:pt x="551848" y="232611"/>
                </a:lnTo>
                <a:lnTo>
                  <a:pt x="0" y="232611"/>
                </a:lnTo>
                <a:close/>
              </a:path>
            </a:pathLst>
          </a:custGeom>
          <a:solidFill>
            <a:schemeClr val="bg1"/>
          </a:solid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4547798" y="2933828"/>
            <a:ext cx="2880000" cy="1822834"/>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a:ea typeface="Source Han Sans"/>
                <a:cs typeface="Source Han Sans"/>
              </a:rPr>
              <a:t>随着新技术的出现，维修团队需要不断进行技术培训和升级，以保持维修能力。这包括学习新的维修技术、使用新的维修工具和掌握新的设备知识。</a:t>
            </a:r>
            <a:endParaRPr kumimoji="1" lang="zh-CN" altLang="en-US"/>
          </a:p>
        </p:txBody>
      </p:sp>
      <p:sp>
        <p:nvSpPr>
          <p:cNvPr id="12" name="标题 1"/>
          <p:cNvSpPr txBox="1"/>
          <p:nvPr/>
        </p:nvSpPr>
        <p:spPr>
          <a:xfrm rot="0" flipH="0" flipV="0">
            <a:off x="4367797" y="5248527"/>
            <a:ext cx="659446" cy="473072"/>
          </a:xfrm>
          <a:prstGeom prst="rect">
            <a:avLst/>
          </a:prstGeom>
          <a:noFill/>
          <a:ln>
            <a:noFill/>
          </a:ln>
        </p:spPr>
        <p:txBody>
          <a:bodyPr vert="horz" wrap="square" lIns="0" tIns="0" rIns="0" bIns="0" rtlCol="0" anchor="t"/>
          <a:lstStyle/>
          <a:p>
            <a:pPr algn="ctr">
              <a:lnSpc>
                <a:spcPct val="130000"/>
              </a:lnSpc>
            </a:pPr>
            <a:r>
              <a:rPr kumimoji="1" lang="en-US" altLang="zh-CN" sz="2800">
                <a:ln w="12700">
                  <a:noFill/>
                </a:ln>
                <a:solidFill>
                  <a:srgbClr val="8A8E50">
                    <a:alpha val="100000"/>
                  </a:srgbClr>
                </a:solidFill>
                <a:latin typeface="OPPOSans B"/>
                <a:ea typeface="OPPOSans B"/>
                <a:cs typeface="OPPOSans B"/>
              </a:rPr>
              <a:t>02</a:t>
            </a:r>
            <a:endParaRPr kumimoji="1" lang="zh-CN" altLang="en-US"/>
          </a:p>
        </p:txBody>
      </p:sp>
      <p:sp>
        <p:nvSpPr>
          <p:cNvPr id="13" name="标题 1"/>
          <p:cNvSpPr txBox="1"/>
          <p:nvPr/>
        </p:nvSpPr>
        <p:spPr>
          <a:xfrm rot="0" flipH="0" flipV="0">
            <a:off x="7299584" y="1542801"/>
            <a:ext cx="616427" cy="616427"/>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7425018" y="1681931"/>
            <a:ext cx="365559" cy="338167"/>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553" cap="flat">
            <a:noFill/>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rot="0" flipH="0" flipV="1">
            <a:off x="4547798" y="2118371"/>
            <a:ext cx="283125" cy="40855"/>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4547798" y="2271951"/>
            <a:ext cx="2880000" cy="64800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8A8E50">
                    <a:alpha val="100000"/>
                  </a:srgbClr>
                </a:solidFill>
                <a:latin typeface="Source Han Sans CN Bold"/>
                <a:ea typeface="Source Han Sans CN Bold"/>
                <a:cs typeface="Source Han Sans CN Bold"/>
              </a:rPr>
              <a:t>技术培训与升级</a:t>
            </a:r>
            <a:endParaRPr kumimoji="1" lang="zh-CN" altLang="en-US"/>
          </a:p>
        </p:txBody>
      </p:sp>
      <p:sp>
        <p:nvSpPr>
          <p:cNvPr id="17" name="标题 1"/>
          <p:cNvSpPr txBox="1"/>
          <p:nvPr/>
        </p:nvSpPr>
        <p:spPr>
          <a:xfrm rot="0" flipH="0" flipV="1">
            <a:off x="8133848" y="1851015"/>
            <a:ext cx="3240000" cy="3384000"/>
          </a:xfrm>
          <a:custGeom>
            <a:avLst/>
            <a:gdLst>
              <a:gd name="connsiteX0" fmla="*/ 0 w 7700210"/>
              <a:gd name="connsiteY0" fmla="*/ 3272590 h 3272590"/>
              <a:gd name="connsiteX1" fmla="*/ 7700210 w 7700210"/>
              <a:gd name="connsiteY1" fmla="*/ 3272590 h 3272590"/>
              <a:gd name="connsiteX2" fmla="*/ 7700210 w 7700210"/>
              <a:gd name="connsiteY2" fmla="*/ 232611 h 3272590"/>
              <a:gd name="connsiteX3" fmla="*/ 821676 w 7700210"/>
              <a:gd name="connsiteY3" fmla="*/ 232611 h 3272590"/>
              <a:gd name="connsiteX4" fmla="*/ 686762 w 7700210"/>
              <a:gd name="connsiteY4" fmla="*/ 0 h 3272590"/>
              <a:gd name="connsiteX5" fmla="*/ 551848 w 7700210"/>
              <a:gd name="connsiteY5" fmla="*/ 232611 h 3272590"/>
              <a:gd name="connsiteX6" fmla="*/ 0 w 7700210"/>
              <a:gd name="connsiteY6" fmla="*/ 232611 h 3272590"/>
            </a:gdLst>
            <a:rect l="l" t="t" r="r" b="b"/>
            <a:pathLst>
              <a:path w="7700210" h="3272590">
                <a:moveTo>
                  <a:pt x="0" y="3272590"/>
                </a:moveTo>
                <a:lnTo>
                  <a:pt x="7700210" y="3272590"/>
                </a:lnTo>
                <a:lnTo>
                  <a:pt x="7700210" y="232611"/>
                </a:lnTo>
                <a:lnTo>
                  <a:pt x="821676" y="232611"/>
                </a:lnTo>
                <a:lnTo>
                  <a:pt x="686762" y="0"/>
                </a:lnTo>
                <a:lnTo>
                  <a:pt x="551848" y="232611"/>
                </a:lnTo>
                <a:lnTo>
                  <a:pt x="0" y="232611"/>
                </a:lnTo>
                <a:close/>
              </a:path>
            </a:pathLst>
          </a:cu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8313847" y="2933828"/>
            <a:ext cx="2880000" cy="1822834"/>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a:ea typeface="Source Han Sans"/>
                <a:cs typeface="Source Han Sans"/>
              </a:rPr>
              <a:t>根据维修历史数据和设备状况，制定合理的维修预算。这有助于确保维修工作的资金支持，同时控制维修成本。</a:t>
            </a:r>
            <a:endParaRPr kumimoji="1" lang="zh-CN" altLang="en-US"/>
          </a:p>
        </p:txBody>
      </p:sp>
      <p:sp>
        <p:nvSpPr>
          <p:cNvPr id="19" name="标题 1"/>
          <p:cNvSpPr txBox="1"/>
          <p:nvPr/>
        </p:nvSpPr>
        <p:spPr>
          <a:xfrm rot="0" flipH="0" flipV="0">
            <a:off x="8133847" y="5248527"/>
            <a:ext cx="659446" cy="473072"/>
          </a:xfrm>
          <a:prstGeom prst="rect">
            <a:avLst/>
          </a:prstGeom>
          <a:noFill/>
          <a:ln>
            <a:noFill/>
          </a:ln>
        </p:spPr>
        <p:txBody>
          <a:bodyPr vert="horz" wrap="square" lIns="0" tIns="0" rIns="0" bIns="0" rtlCol="0" anchor="t"/>
          <a:lstStyle/>
          <a:p>
            <a:pPr algn="ctr">
              <a:lnSpc>
                <a:spcPct val="130000"/>
              </a:lnSpc>
            </a:pPr>
            <a:r>
              <a:rPr kumimoji="1" lang="en-US" altLang="zh-CN" sz="2800">
                <a:ln w="12700">
                  <a:noFill/>
                </a:ln>
                <a:solidFill>
                  <a:srgbClr val="5E7264">
                    <a:alpha val="100000"/>
                  </a:srgbClr>
                </a:solidFill>
                <a:latin typeface="OPPOSans B"/>
                <a:ea typeface="OPPOSans B"/>
                <a:cs typeface="OPPOSans B"/>
              </a:rPr>
              <a:t>03</a:t>
            </a:r>
            <a:endParaRPr kumimoji="1" lang="zh-CN" altLang="en-US"/>
          </a:p>
        </p:txBody>
      </p:sp>
      <p:sp>
        <p:nvSpPr>
          <p:cNvPr id="20" name="标题 1"/>
          <p:cNvSpPr txBox="1"/>
          <p:nvPr/>
        </p:nvSpPr>
        <p:spPr>
          <a:xfrm rot="0" flipH="0" flipV="0">
            <a:off x="11065634" y="1542801"/>
            <a:ext cx="616427" cy="616427"/>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0" flipH="0" flipV="0">
            <a:off x="11191068" y="1678741"/>
            <a:ext cx="365559" cy="344547"/>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bg1"/>
          </a:solidFill>
          <a:ln w="1553" cap="flat">
            <a:noFill/>
            <a:miter/>
          </a:ln>
        </p:spPr>
        <p:txBody>
          <a:bodyPr vert="horz" wrap="square" lIns="91440" tIns="45720" rIns="91440" bIns="45720" rtlCol="0" anchor="ctr"/>
          <a:lstStyle/>
          <a:p>
            <a:pPr algn="l">
              <a:lnSpc>
                <a:spcPct val="110000"/>
              </a:lnSpc>
            </a:pPr>
            <a:endParaRPr kumimoji="1" lang="zh-CN" altLang="en-US"/>
          </a:p>
        </p:txBody>
      </p:sp>
      <p:sp>
        <p:nvSpPr>
          <p:cNvPr id="22" name="标题 1"/>
          <p:cNvSpPr txBox="1"/>
          <p:nvPr/>
        </p:nvSpPr>
        <p:spPr>
          <a:xfrm rot="0" flipH="0" flipV="1">
            <a:off x="8313847" y="2118371"/>
            <a:ext cx="283125" cy="40855"/>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0" flipH="0" flipV="0">
            <a:off x="8313847" y="2271951"/>
            <a:ext cx="2880000" cy="64800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5E7264">
                    <a:alpha val="100000"/>
                  </a:srgbClr>
                </a:solidFill>
                <a:latin typeface="Source Han Sans CN Bold"/>
                <a:ea typeface="Source Han Sans CN Bold"/>
                <a:cs typeface="Source Han Sans CN Bold"/>
              </a:rPr>
              <a:t>维修预算规划</a:t>
            </a:r>
            <a:endParaRPr kumimoji="1" lang="zh-CN" altLang="en-US"/>
          </a:p>
        </p:txBody>
      </p:sp>
      <p:sp>
        <p:nvSpPr>
          <p:cNvPr id="24" name="标题 1"/>
          <p:cNvSpPr txBox="1"/>
          <p:nvPr/>
        </p:nvSpPr>
        <p:spPr>
          <a:xfrm rot="0" flipH="0" flipV="0">
            <a:off x="995933" y="222875"/>
            <a:ext cx="1082793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000000">
                    <a:alpha val="100000"/>
                  </a:srgbClr>
                </a:solidFill>
                <a:latin typeface="Source Han Sans CN Bold"/>
                <a:ea typeface="Source Han Sans CN Bold"/>
                <a:cs typeface="Source Han Sans CN Bold"/>
              </a:rPr>
              <a:t>长期维修规划</a:t>
            </a:r>
            <a:endParaRPr kumimoji="1" lang="zh-CN" altLang="en-US"/>
          </a:p>
        </p:txBody>
      </p:sp>
      <p:sp>
        <p:nvSpPr>
          <p:cNvPr id="25" name="标题 1"/>
          <p:cNvSpPr txBox="1"/>
          <p:nvPr/>
        </p:nvSpPr>
        <p:spPr>
          <a:xfrm rot="0" flipH="0" flipV="0">
            <a:off x="368135" y="312135"/>
            <a:ext cx="113260" cy="11326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rot="0" flipH="0" flipV="0">
            <a:off x="543189" y="312135"/>
            <a:ext cx="113260" cy="113260"/>
          </a:xfrm>
          <a:prstGeom prst="ellipse">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rot="0" flipH="0" flipV="0">
            <a:off x="718243" y="312135"/>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rot="0" flipH="0" flipV="0">
            <a:off x="368135" y="487191"/>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rot="0" flipH="0" flipV="0">
            <a:off x="543189" y="487191"/>
            <a:ext cx="113260" cy="113260"/>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rot="0" flipH="0" flipV="0">
            <a:off x="718243" y="487191"/>
            <a:ext cx="113260" cy="113260"/>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20000"/>
          </a:blip>
          <a:srcRect l="22823" t="0" r="183" b="22723"/>
          <a:stretch>
            <a:fillRect/>
          </a:stretch>
        </p:blipFill>
        <p:spPr>
          <a:xfrm rot="0" flipH="0" flipV="0">
            <a:off x="0" y="0"/>
            <a:ext cx="12192000" cy="6858000"/>
          </a:xfrm>
          <a:custGeom>
            <a:avLst/>
            <a:gdLst>
              <a:gd name="connsiteX0" fmla="*/ 12192000 w 12192000"/>
              <a:gd name="connsiteY0" fmla="*/ 0 h 3550660"/>
              <a:gd name="connsiteX1" fmla="*/ 0 w 12192000"/>
              <a:gd name="connsiteY1" fmla="*/ 0 h 3550660"/>
              <a:gd name="connsiteX2" fmla="*/ 0 w 12192000"/>
              <a:gd name="connsiteY2" fmla="*/ 3550660 h 3550660"/>
              <a:gd name="connsiteX3" fmla="*/ 12192000 w 12192000"/>
              <a:gd name="connsiteY3" fmla="*/ 3550660 h 3550660"/>
            </a:gdLst>
            <a:rect l="l" t="t" r="r" b="b"/>
            <a:pathLst>
              <a:path w="12192000" h="3550660">
                <a:moveTo>
                  <a:pt x="12192000" y="0"/>
                </a:moveTo>
                <a:lnTo>
                  <a:pt x="0" y="0"/>
                </a:lnTo>
                <a:lnTo>
                  <a:pt x="0" y="3550660"/>
                </a:lnTo>
                <a:lnTo>
                  <a:pt x="12192000" y="3550660"/>
                </a:lnTo>
                <a:close/>
              </a:path>
            </a:pathLst>
          </a:custGeom>
          <a:noFill/>
          <a:ln>
            <a:noFill/>
          </a:ln>
        </p:spPr>
      </p:pic>
      <p:sp>
        <p:nvSpPr>
          <p:cNvPr id="3" name="标题 1"/>
          <p:cNvSpPr txBox="1"/>
          <p:nvPr/>
        </p:nvSpPr>
        <p:spPr>
          <a:xfrm rot="0" flipH="1" flipV="0">
            <a:off x="9325801" y="795791"/>
            <a:ext cx="2247056"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1" flipV="0">
            <a:off x="4957886" y="4536881"/>
            <a:ext cx="6624000" cy="28800"/>
          </a:xfrm>
          <a:prstGeom prst="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9546722" y="880545"/>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4841474" y="680253"/>
            <a:ext cx="1622560" cy="707886"/>
          </a:xfrm>
          <a:prstGeom prst="rect">
            <a:avLst/>
          </a:prstGeom>
          <a:noFill/>
          <a:ln>
            <a:noFill/>
          </a:ln>
        </p:spPr>
        <p:txBody>
          <a:bodyPr vert="horz" wrap="square" lIns="91440" tIns="45720" rIns="91440" bIns="45720" rtlCol="0" anchor="t"/>
          <a:lstStyle/>
          <a:p>
            <a:pPr algn="l">
              <a:lnSpc>
                <a:spcPct val="110000"/>
              </a:lnSpc>
            </a:pPr>
            <a:r>
              <a:rPr kumimoji="1" lang="en-US" altLang="zh-CN" sz="4000">
                <a:ln w="12700">
                  <a:noFill/>
                </a:ln>
                <a:solidFill>
                  <a:srgbClr val="D3D5B5">
                    <a:alpha val="100000"/>
                  </a:srgbClr>
                </a:solidFill>
                <a:latin typeface="OPPOSans H"/>
                <a:ea typeface="OPPOSans H"/>
                <a:cs typeface="OPPOSans H"/>
              </a:rPr>
              <a:t>202X</a:t>
            </a:r>
            <a:endParaRPr kumimoji="1" lang="zh-CN" altLang="en-US"/>
          </a:p>
        </p:txBody>
      </p:sp>
      <p:sp>
        <p:nvSpPr>
          <p:cNvPr id="7" name="标题 1"/>
          <p:cNvSpPr txBox="1"/>
          <p:nvPr/>
        </p:nvSpPr>
        <p:spPr>
          <a:xfrm rot="0" flipH="1" flipV="0">
            <a:off x="240850" y="305574"/>
            <a:ext cx="4013574" cy="6246852"/>
          </a:xfrm>
          <a:prstGeom prst="roundRect">
            <a:avLst>
              <a:gd name="adj" fmla="val 50000"/>
            </a:avLst>
          </a:prstGeom>
          <a:solidFill>
            <a:schemeClr val="accent1">
              <a:lumMod val="60000"/>
              <a:lumOff val="4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1" flipV="0">
            <a:off x="4583865" y="1632552"/>
            <a:ext cx="1482724" cy="674168"/>
          </a:xfrm>
          <a:custGeom>
            <a:avLst/>
            <a:gdLst>
              <a:gd name="connsiteX0" fmla="*/ 657798 w 3259931"/>
              <a:gd name="connsiteY0" fmla="*/ 253078 h 734914"/>
              <a:gd name="connsiteX1" fmla="*/ 657797 w 3259931"/>
              <a:gd name="connsiteY1" fmla="*/ 253079 h 734914"/>
              <a:gd name="connsiteX2" fmla="*/ 657796 w 3259931"/>
              <a:gd name="connsiteY2" fmla="*/ 253079 h 734914"/>
              <a:gd name="connsiteX3" fmla="*/ 651602 w 3259931"/>
              <a:gd name="connsiteY3" fmla="*/ 259292 h 734914"/>
              <a:gd name="connsiteX4" fmla="*/ 651604 w 3259931"/>
              <a:gd name="connsiteY4" fmla="*/ 259292 h 734914"/>
              <a:gd name="connsiteX5" fmla="*/ 657797 w 3259931"/>
              <a:gd name="connsiteY5" fmla="*/ 253079 h 734914"/>
              <a:gd name="connsiteX6" fmla="*/ 839040 w 3259931"/>
              <a:gd name="connsiteY6" fmla="*/ 254736 h 734914"/>
              <a:gd name="connsiteX7" fmla="*/ 843610 w 3259931"/>
              <a:gd name="connsiteY7" fmla="*/ 259292 h 734914"/>
              <a:gd name="connsiteX8" fmla="*/ 843611 w 3259931"/>
              <a:gd name="connsiteY8" fmla="*/ 259292 h 734914"/>
              <a:gd name="connsiteX9" fmla="*/ 839041 w 3259931"/>
              <a:gd name="connsiteY9" fmla="*/ 254736 h 734914"/>
              <a:gd name="connsiteX10" fmla="*/ 839040 w 3259931"/>
              <a:gd name="connsiteY10" fmla="*/ 254736 h 734914"/>
              <a:gd name="connsiteX11" fmla="*/ 839039 w 3259931"/>
              <a:gd name="connsiteY11" fmla="*/ 254735 h 734914"/>
              <a:gd name="connsiteX12" fmla="*/ 168308 w 3259931"/>
              <a:gd name="connsiteY12" fmla="*/ 241028 h 734914"/>
              <a:gd name="connsiteX13" fmla="*/ 150044 w 3259931"/>
              <a:gd name="connsiteY13" fmla="*/ 259292 h 734914"/>
              <a:gd name="connsiteX14" fmla="*/ 150045 w 3259931"/>
              <a:gd name="connsiteY14" fmla="*/ 259292 h 734914"/>
              <a:gd name="connsiteX15" fmla="*/ 747916 w 3259931"/>
              <a:gd name="connsiteY15" fmla="*/ 142486 h 734914"/>
              <a:gd name="connsiteX16" fmla="*/ 637503 w 3259931"/>
              <a:gd name="connsiteY16" fmla="*/ 252900 h 734914"/>
              <a:gd name="connsiteX17" fmla="*/ 648744 w 3259931"/>
              <a:gd name="connsiteY17" fmla="*/ 253018 h 734914"/>
              <a:gd name="connsiteX18" fmla="*/ 648746 w 3259931"/>
              <a:gd name="connsiteY18" fmla="*/ 253018 h 734914"/>
              <a:gd name="connsiteX19" fmla="*/ 747561 w 3259931"/>
              <a:gd name="connsiteY19" fmla="*/ 154144 h 734914"/>
              <a:gd name="connsiteX20" fmla="*/ 848271 w 3259931"/>
              <a:gd name="connsiteY20" fmla="*/ 254795 h 734914"/>
              <a:gd name="connsiteX21" fmla="*/ 848272 w 3259931"/>
              <a:gd name="connsiteY21" fmla="*/ 254795 h 734914"/>
              <a:gd name="connsiteX22" fmla="*/ 860283 w 3259931"/>
              <a:gd name="connsiteY22" fmla="*/ 254913 h 734914"/>
              <a:gd name="connsiteX23" fmla="*/ 294069 w 3259931"/>
              <a:gd name="connsiteY23" fmla="*/ 115326 h 734914"/>
              <a:gd name="connsiteX24" fmla="*/ 421998 w 3259931"/>
              <a:gd name="connsiteY24" fmla="*/ 243255 h 734914"/>
              <a:gd name="connsiteX25" fmla="*/ 168389 w 3259931"/>
              <a:gd name="connsiteY25" fmla="*/ 240947 h 734914"/>
              <a:gd name="connsiteX26" fmla="*/ 168388 w 3259931"/>
              <a:gd name="connsiteY26" fmla="*/ 240948 h 734914"/>
              <a:gd name="connsiteX27" fmla="*/ 421999 w 3259931"/>
              <a:gd name="connsiteY27" fmla="*/ 243256 h 734914"/>
              <a:gd name="connsiteX28" fmla="*/ 438000 w 3259931"/>
              <a:gd name="connsiteY28" fmla="*/ 259292 h 734914"/>
              <a:gd name="connsiteX29" fmla="*/ 438002 w 3259931"/>
              <a:gd name="connsiteY29" fmla="*/ 259292 h 734914"/>
              <a:gd name="connsiteX30" fmla="*/ 421999 w 3259931"/>
              <a:gd name="connsiteY30" fmla="*/ 243255 h 734914"/>
              <a:gd name="connsiteX31" fmla="*/ 750816 w 3259931"/>
              <a:gd name="connsiteY31" fmla="*/ 107575 h 734914"/>
              <a:gd name="connsiteX32" fmla="*/ 591999 w 3259931"/>
              <a:gd name="connsiteY32" fmla="*/ 252487 h 734914"/>
              <a:gd name="connsiteX33" fmla="*/ 618508 w 3259931"/>
              <a:gd name="connsiteY33" fmla="*/ 252723 h 734914"/>
              <a:gd name="connsiteX34" fmla="*/ 618508 w 3259931"/>
              <a:gd name="connsiteY34" fmla="*/ 252723 h 734914"/>
              <a:gd name="connsiteX35" fmla="*/ 637501 w 3259931"/>
              <a:gd name="connsiteY35" fmla="*/ 252901 h 734914"/>
              <a:gd name="connsiteX36" fmla="*/ 637501 w 3259931"/>
              <a:gd name="connsiteY36" fmla="*/ 252901 h 734914"/>
              <a:gd name="connsiteX37" fmla="*/ 618508 w 3259931"/>
              <a:gd name="connsiteY37" fmla="*/ 252723 h 734914"/>
              <a:gd name="connsiteX38" fmla="*/ 747916 w 3259931"/>
              <a:gd name="connsiteY38" fmla="*/ 123374 h 734914"/>
              <a:gd name="connsiteX39" fmla="*/ 879574 w 3259931"/>
              <a:gd name="connsiteY39" fmla="*/ 255090 h 734914"/>
              <a:gd name="connsiteX40" fmla="*/ 860457 w 3259931"/>
              <a:gd name="connsiteY40" fmla="*/ 254915 h 734914"/>
              <a:gd name="connsiteX41" fmla="*/ 879573 w 3259931"/>
              <a:gd name="connsiteY41" fmla="*/ 255091 h 734914"/>
              <a:gd name="connsiteX42" fmla="*/ 881644 w 3259931"/>
              <a:gd name="connsiteY42" fmla="*/ 257162 h 734914"/>
              <a:gd name="connsiteX43" fmla="*/ 881645 w 3259931"/>
              <a:gd name="connsiteY43" fmla="*/ 257161 h 734914"/>
              <a:gd name="connsiteX44" fmla="*/ 879574 w 3259931"/>
              <a:gd name="connsiteY44" fmla="*/ 255091 h 734914"/>
              <a:gd name="connsiteX45" fmla="*/ 898509 w 3259931"/>
              <a:gd name="connsiteY45" fmla="*/ 255268 h 734914"/>
              <a:gd name="connsiteX46" fmla="*/ 294483 w 3259931"/>
              <a:gd name="connsiteY46" fmla="*/ 86273 h 734914"/>
              <a:gd name="connsiteX47" fmla="*/ 140045 w 3259931"/>
              <a:gd name="connsiteY47" fmla="*/ 240652 h 734914"/>
              <a:gd name="connsiteX48" fmla="*/ 121405 w 3259931"/>
              <a:gd name="connsiteY48" fmla="*/ 259292 h 734914"/>
              <a:gd name="connsiteX49" fmla="*/ 121405 w 3259931"/>
              <a:gd name="connsiteY49" fmla="*/ 259292 h 734914"/>
              <a:gd name="connsiteX50" fmla="*/ 140045 w 3259931"/>
              <a:gd name="connsiteY50" fmla="*/ 240652 h 734914"/>
              <a:gd name="connsiteX51" fmla="*/ 155844 w 3259931"/>
              <a:gd name="connsiteY51" fmla="*/ 240829 h 734914"/>
              <a:gd name="connsiteX52" fmla="*/ 294069 w 3259931"/>
              <a:gd name="connsiteY52" fmla="*/ 102545 h 734914"/>
              <a:gd name="connsiteX53" fmla="*/ 434897 w 3259931"/>
              <a:gd name="connsiteY53" fmla="*/ 243373 h 734914"/>
              <a:gd name="connsiteX54" fmla="*/ 434898 w 3259931"/>
              <a:gd name="connsiteY54" fmla="*/ 243373 h 734914"/>
              <a:gd name="connsiteX55" fmla="*/ 451762 w 3259931"/>
              <a:gd name="connsiteY55" fmla="*/ 243551 h 734914"/>
              <a:gd name="connsiteX56" fmla="*/ 298566 w 3259931"/>
              <a:gd name="connsiteY56" fmla="*/ 37397 h 734914"/>
              <a:gd name="connsiteX57" fmla="*/ 76436 w 3259931"/>
              <a:gd name="connsiteY57" fmla="*/ 240119 h 734914"/>
              <a:gd name="connsiteX58" fmla="*/ 113418 w 3259931"/>
              <a:gd name="connsiteY58" fmla="*/ 240474 h 734914"/>
              <a:gd name="connsiteX59" fmla="*/ 294483 w 3259931"/>
              <a:gd name="connsiteY59" fmla="*/ 59409 h 734914"/>
              <a:gd name="connsiteX60" fmla="*/ 478744 w 3259931"/>
              <a:gd name="connsiteY60" fmla="*/ 243729 h 734914"/>
              <a:gd name="connsiteX61" fmla="*/ 481644 w 3259931"/>
              <a:gd name="connsiteY61" fmla="*/ 246628 h 734914"/>
              <a:gd name="connsiteX62" fmla="*/ 478744 w 3259931"/>
              <a:gd name="connsiteY62" fmla="*/ 243728 h 734914"/>
              <a:gd name="connsiteX63" fmla="*/ 505076 w 3259931"/>
              <a:gd name="connsiteY63" fmla="*/ 243965 h 734914"/>
              <a:gd name="connsiteX64" fmla="*/ 299395 w 3259931"/>
              <a:gd name="connsiteY64" fmla="*/ 0 h 734914"/>
              <a:gd name="connsiteX65" fmla="*/ 557324 w 3259931"/>
              <a:gd name="connsiteY65" fmla="*/ 257872 h 734914"/>
              <a:gd name="connsiteX66" fmla="*/ 751467 w 3259931"/>
              <a:gd name="connsiteY66" fmla="*/ 80889 h 734914"/>
              <a:gd name="connsiteX67" fmla="*/ 929870 w 3259931"/>
              <a:gd name="connsiteY67" fmla="*/ 259292 h 734914"/>
              <a:gd name="connsiteX68" fmla="*/ 2085874 w 3259931"/>
              <a:gd name="connsiteY68" fmla="*/ 259292 h 734914"/>
              <a:gd name="connsiteX69" fmla="*/ 2227275 w 3259931"/>
              <a:gd name="connsiteY69" fmla="*/ 380949 h 734914"/>
              <a:gd name="connsiteX70" fmla="*/ 2085874 w 3259931"/>
              <a:gd name="connsiteY70" fmla="*/ 502606 h 734914"/>
              <a:gd name="connsiteX71" fmla="*/ 1153906 w 3259931"/>
              <a:gd name="connsiteY71" fmla="*/ 502606 h 734914"/>
              <a:gd name="connsiteX72" fmla="*/ 1036095 w 3259931"/>
              <a:gd name="connsiteY72" fmla="*/ 603967 h 734914"/>
              <a:gd name="connsiteX73" fmla="*/ 1153906 w 3259931"/>
              <a:gd name="connsiteY73" fmla="*/ 705328 h 734914"/>
              <a:gd name="connsiteX74" fmla="*/ 3259863 w 3259931"/>
              <a:gd name="connsiteY74" fmla="*/ 705328 h 734914"/>
              <a:gd name="connsiteX75" fmla="*/ 3259931 w 3259931"/>
              <a:gd name="connsiteY75" fmla="*/ 734914 h 734914"/>
              <a:gd name="connsiteX76" fmla="*/ 973991 w 3259931"/>
              <a:gd name="connsiteY76" fmla="*/ 734914 h 734914"/>
              <a:gd name="connsiteX77" fmla="*/ 821861 w 3259931"/>
              <a:gd name="connsiteY77" fmla="*/ 604026 h 734914"/>
              <a:gd name="connsiteX78" fmla="*/ 973991 w 3259931"/>
              <a:gd name="connsiteY78" fmla="*/ 473139 h 734914"/>
              <a:gd name="connsiteX79" fmla="*/ 1923084 w 3259931"/>
              <a:gd name="connsiteY79" fmla="*/ 473139 h 734914"/>
              <a:gd name="connsiteX80" fmla="*/ 2030236 w 3259931"/>
              <a:gd name="connsiteY80" fmla="*/ 380949 h 734914"/>
              <a:gd name="connsiteX81" fmla="*/ 1923084 w 3259931"/>
              <a:gd name="connsiteY81" fmla="*/ 288760 h 734914"/>
              <a:gd name="connsiteX82" fmla="*/ 17125 w 3259931"/>
              <a:gd name="connsiteY82" fmla="*/ 288760 h 734914"/>
              <a:gd name="connsiteX83" fmla="*/ 0 w 3259931"/>
              <a:gd name="connsiteY83" fmla="*/ 274026 h 734914"/>
              <a:gd name="connsiteX84" fmla="*/ 5029 w 3259931"/>
              <a:gd name="connsiteY84" fmla="*/ 263597 h 734914"/>
              <a:gd name="connsiteX85" fmla="*/ 13730 w 3259931"/>
              <a:gd name="connsiteY85" fmla="*/ 260501 h 734914"/>
            </a:gdLst>
            <a:rect l="l" t="t" r="r" b="b"/>
            <a:pathLst>
              <a:path w="3259931" h="734914">
                <a:moveTo>
                  <a:pt x="657798" y="253078"/>
                </a:moveTo>
                <a:lnTo>
                  <a:pt x="657797" y="253079"/>
                </a:lnTo>
                <a:lnTo>
                  <a:pt x="657796" y="253079"/>
                </a:lnTo>
                <a:lnTo>
                  <a:pt x="651602" y="259292"/>
                </a:lnTo>
                <a:lnTo>
                  <a:pt x="651604" y="259292"/>
                </a:lnTo>
                <a:lnTo>
                  <a:pt x="657797" y="253079"/>
                </a:lnTo>
                <a:lnTo>
                  <a:pt x="839040" y="254736"/>
                </a:lnTo>
                <a:lnTo>
                  <a:pt x="843610" y="259292"/>
                </a:lnTo>
                <a:lnTo>
                  <a:pt x="843611" y="259292"/>
                </a:lnTo>
                <a:lnTo>
                  <a:pt x="839041" y="254736"/>
                </a:lnTo>
                <a:lnTo>
                  <a:pt x="839040" y="254736"/>
                </a:lnTo>
                <a:lnTo>
                  <a:pt x="839039" y="254735"/>
                </a:lnTo>
                <a:close/>
                <a:moveTo>
                  <a:pt x="168308" y="241028"/>
                </a:moveTo>
                <a:lnTo>
                  <a:pt x="150044" y="259292"/>
                </a:lnTo>
                <a:lnTo>
                  <a:pt x="150045" y="259292"/>
                </a:lnTo>
                <a:close/>
                <a:moveTo>
                  <a:pt x="747916" y="142486"/>
                </a:moveTo>
                <a:lnTo>
                  <a:pt x="637503" y="252900"/>
                </a:lnTo>
                <a:lnTo>
                  <a:pt x="648744" y="253018"/>
                </a:lnTo>
                <a:lnTo>
                  <a:pt x="648746" y="253018"/>
                </a:lnTo>
                <a:lnTo>
                  <a:pt x="747561" y="154144"/>
                </a:lnTo>
                <a:lnTo>
                  <a:pt x="848271" y="254795"/>
                </a:lnTo>
                <a:lnTo>
                  <a:pt x="848272" y="254795"/>
                </a:lnTo>
                <a:lnTo>
                  <a:pt x="860283" y="254913"/>
                </a:lnTo>
                <a:close/>
                <a:moveTo>
                  <a:pt x="294069" y="115326"/>
                </a:moveTo>
                <a:lnTo>
                  <a:pt x="421998" y="243255"/>
                </a:lnTo>
                <a:lnTo>
                  <a:pt x="168389" y="240947"/>
                </a:lnTo>
                <a:lnTo>
                  <a:pt x="168388" y="240948"/>
                </a:lnTo>
                <a:lnTo>
                  <a:pt x="421999" y="243256"/>
                </a:lnTo>
                <a:lnTo>
                  <a:pt x="438000" y="259292"/>
                </a:lnTo>
                <a:lnTo>
                  <a:pt x="438002" y="259292"/>
                </a:lnTo>
                <a:lnTo>
                  <a:pt x="421999" y="243255"/>
                </a:lnTo>
                <a:close/>
                <a:moveTo>
                  <a:pt x="750816" y="107575"/>
                </a:moveTo>
                <a:lnTo>
                  <a:pt x="591999" y="252487"/>
                </a:lnTo>
                <a:lnTo>
                  <a:pt x="618508" y="252723"/>
                </a:lnTo>
                <a:lnTo>
                  <a:pt x="618508" y="252723"/>
                </a:lnTo>
                <a:lnTo>
                  <a:pt x="637501" y="252901"/>
                </a:lnTo>
                <a:lnTo>
                  <a:pt x="637501" y="252901"/>
                </a:lnTo>
                <a:lnTo>
                  <a:pt x="618508" y="252723"/>
                </a:lnTo>
                <a:lnTo>
                  <a:pt x="747916" y="123374"/>
                </a:lnTo>
                <a:lnTo>
                  <a:pt x="879574" y="255090"/>
                </a:lnTo>
                <a:lnTo>
                  <a:pt x="860457" y="254915"/>
                </a:lnTo>
                <a:lnTo>
                  <a:pt x="879573" y="255091"/>
                </a:lnTo>
                <a:lnTo>
                  <a:pt x="881644" y="257162"/>
                </a:lnTo>
                <a:lnTo>
                  <a:pt x="881645" y="257161"/>
                </a:lnTo>
                <a:lnTo>
                  <a:pt x="879574" y="255091"/>
                </a:lnTo>
                <a:lnTo>
                  <a:pt x="898509" y="255268"/>
                </a:lnTo>
                <a:close/>
                <a:moveTo>
                  <a:pt x="294483" y="86273"/>
                </a:moveTo>
                <a:lnTo>
                  <a:pt x="140045" y="240652"/>
                </a:lnTo>
                <a:lnTo>
                  <a:pt x="121405" y="259292"/>
                </a:lnTo>
                <a:lnTo>
                  <a:pt x="121405" y="259292"/>
                </a:lnTo>
                <a:lnTo>
                  <a:pt x="140045" y="240652"/>
                </a:lnTo>
                <a:lnTo>
                  <a:pt x="155844" y="240829"/>
                </a:lnTo>
                <a:lnTo>
                  <a:pt x="294069" y="102545"/>
                </a:lnTo>
                <a:lnTo>
                  <a:pt x="434897" y="243373"/>
                </a:lnTo>
                <a:lnTo>
                  <a:pt x="434898" y="243373"/>
                </a:lnTo>
                <a:lnTo>
                  <a:pt x="451762" y="243551"/>
                </a:lnTo>
                <a:close/>
                <a:moveTo>
                  <a:pt x="298566" y="37397"/>
                </a:moveTo>
                <a:lnTo>
                  <a:pt x="76436" y="240119"/>
                </a:lnTo>
                <a:lnTo>
                  <a:pt x="113418" y="240474"/>
                </a:lnTo>
                <a:lnTo>
                  <a:pt x="294483" y="59409"/>
                </a:lnTo>
                <a:lnTo>
                  <a:pt x="478744" y="243729"/>
                </a:lnTo>
                <a:lnTo>
                  <a:pt x="481644" y="246628"/>
                </a:lnTo>
                <a:lnTo>
                  <a:pt x="478744" y="243728"/>
                </a:lnTo>
                <a:lnTo>
                  <a:pt x="505076" y="243965"/>
                </a:lnTo>
                <a:close/>
                <a:moveTo>
                  <a:pt x="299395" y="0"/>
                </a:moveTo>
                <a:lnTo>
                  <a:pt x="557324" y="257872"/>
                </a:lnTo>
                <a:lnTo>
                  <a:pt x="751467" y="80889"/>
                </a:lnTo>
                <a:lnTo>
                  <a:pt x="929870" y="259292"/>
                </a:lnTo>
                <a:lnTo>
                  <a:pt x="2085874" y="259292"/>
                </a:lnTo>
                <a:cubicBezTo>
                  <a:pt x="2163935" y="259292"/>
                  <a:pt x="2227275" y="313730"/>
                  <a:pt x="2227275" y="380949"/>
                </a:cubicBezTo>
                <a:cubicBezTo>
                  <a:pt x="2227275" y="448109"/>
                  <a:pt x="2164003" y="502606"/>
                  <a:pt x="2085874" y="502606"/>
                </a:cubicBezTo>
                <a:lnTo>
                  <a:pt x="1153906" y="502606"/>
                </a:lnTo>
                <a:cubicBezTo>
                  <a:pt x="1088844" y="502606"/>
                  <a:pt x="1036095" y="547991"/>
                  <a:pt x="1036095" y="603967"/>
                </a:cubicBezTo>
                <a:cubicBezTo>
                  <a:pt x="1036095" y="659944"/>
                  <a:pt x="1088844" y="705328"/>
                  <a:pt x="1153906" y="705328"/>
                </a:cubicBezTo>
                <a:lnTo>
                  <a:pt x="3259863" y="705328"/>
                </a:lnTo>
                <a:lnTo>
                  <a:pt x="3259931" y="734914"/>
                </a:lnTo>
                <a:lnTo>
                  <a:pt x="973991" y="734914"/>
                </a:lnTo>
                <a:cubicBezTo>
                  <a:pt x="890016" y="734914"/>
                  <a:pt x="821861" y="676334"/>
                  <a:pt x="821861" y="604026"/>
                </a:cubicBezTo>
                <a:cubicBezTo>
                  <a:pt x="821861" y="531778"/>
                  <a:pt x="889948" y="473139"/>
                  <a:pt x="973991" y="473139"/>
                </a:cubicBezTo>
                <a:lnTo>
                  <a:pt x="1923084" y="473139"/>
                </a:lnTo>
                <a:cubicBezTo>
                  <a:pt x="1982231" y="473139"/>
                  <a:pt x="2030236" y="431896"/>
                  <a:pt x="2030236" y="380949"/>
                </a:cubicBezTo>
                <a:cubicBezTo>
                  <a:pt x="2030236" y="330061"/>
                  <a:pt x="1982299" y="288760"/>
                  <a:pt x="1923084" y="288760"/>
                </a:cubicBezTo>
                <a:lnTo>
                  <a:pt x="17125" y="288760"/>
                </a:lnTo>
                <a:cubicBezTo>
                  <a:pt x="7634" y="288760"/>
                  <a:pt x="0" y="282133"/>
                  <a:pt x="0" y="274026"/>
                </a:cubicBezTo>
                <a:cubicBezTo>
                  <a:pt x="0" y="269943"/>
                  <a:pt x="1926" y="266260"/>
                  <a:pt x="5029" y="263597"/>
                </a:cubicBezTo>
                <a:lnTo>
                  <a:pt x="13730" y="260501"/>
                </a:lnTo>
                <a:close/>
              </a:path>
            </a:pathLst>
          </a:custGeom>
          <a:solidFill>
            <a:schemeClr val="accent2">
              <a:alpha val="35000"/>
            </a:schemeClr>
          </a:solidFill>
          <a:ln w="5911" cap="flat">
            <a:noFill/>
            <a:miter/>
          </a:ln>
        </p:spPr>
        <p:txBody>
          <a:bodyPr vert="horz" wrap="square" lIns="91440" tIns="45720" rIns="91440" bIns="45720" rtlCol="0" anchor="ctr"/>
          <a:lstStyle/>
          <a:p>
            <a:pPr algn="l">
              <a:lnSpc>
                <a:spcPct val="110000"/>
              </a:lnSpc>
            </a:pPr>
            <a:endParaRPr kumimoji="1" lang="zh-CN" altLang="en-US"/>
          </a:p>
        </p:txBody>
      </p:sp>
      <p:pic>
        <p:nvPicPr>
          <p:cNvPr id="9" name=""/>
          <p:cNvPicPr>
            <a:picLocks noChangeAspect="1"/>
          </p:cNvPicPr>
          <p:nvPr/>
        </p:nvPicPr>
        <p:blipFill>
          <a:blip r:embed="rId3">
            <a:alphaModFix amt="100000"/>
          </a:blip>
          <a:srcRect l="17316" t="0" r="35709" b="0"/>
          <a:stretch>
            <a:fillRect/>
          </a:stretch>
        </p:blipFill>
        <p:spPr>
          <a:xfrm rot="0" flipH="0" flipV="0">
            <a:off x="441678" y="533156"/>
            <a:ext cx="3611918" cy="5791688"/>
          </a:xfrm>
          <a:custGeom>
            <a:avLst/>
            <a:gdLst>
              <a:gd name="connsiteX0" fmla="*/ 1805959 w 3611918"/>
              <a:gd name="connsiteY0" fmla="*/ 0 h 5791688"/>
              <a:gd name="connsiteX1" fmla="*/ 0 w 3611918"/>
              <a:gd name="connsiteY1" fmla="*/ 1805959 h 5791688"/>
              <a:gd name="connsiteX2" fmla="*/ 0 w 3611918"/>
              <a:gd name="connsiteY2" fmla="*/ 3985729 h 5791688"/>
              <a:gd name="connsiteX3" fmla="*/ 1805959 w 3611918"/>
              <a:gd name="connsiteY3" fmla="*/ 5791688 h 5791688"/>
              <a:gd name="connsiteX4" fmla="*/ 3611918 w 3611918"/>
              <a:gd name="connsiteY4" fmla="*/ 3985729 h 5791688"/>
              <a:gd name="connsiteX5" fmla="*/ 3611918 w 3611918"/>
              <a:gd name="connsiteY5" fmla="*/ 1805959 h 5791688"/>
              <a:gd name="connsiteX6" fmla="*/ 1805959 w 3611918"/>
              <a:gd name="connsiteY6" fmla="*/ 0 h 5791688"/>
            </a:gdLst>
            <a:rect l="l" t="t" r="r" b="b"/>
            <a:pathLst>
              <a:path w="3611918" h="5791688">
                <a:moveTo>
                  <a:pt x="1805959" y="0"/>
                </a:moveTo>
                <a:cubicBezTo>
                  <a:pt x="808555" y="0"/>
                  <a:pt x="0" y="808555"/>
                  <a:pt x="0" y="1805959"/>
                </a:cubicBezTo>
                <a:lnTo>
                  <a:pt x="0" y="3985729"/>
                </a:lnTo>
                <a:cubicBezTo>
                  <a:pt x="0" y="4983133"/>
                  <a:pt x="808555" y="5791688"/>
                  <a:pt x="1805959" y="5791688"/>
                </a:cubicBezTo>
                <a:cubicBezTo>
                  <a:pt x="2803363" y="5791688"/>
                  <a:pt x="3611918" y="4983133"/>
                  <a:pt x="3611918" y="3985729"/>
                </a:cubicBezTo>
                <a:lnTo>
                  <a:pt x="3611918" y="1805959"/>
                </a:lnTo>
                <a:cubicBezTo>
                  <a:pt x="3611918" y="808555"/>
                  <a:pt x="2803363" y="0"/>
                  <a:pt x="1805959" y="0"/>
                </a:cubicBezTo>
                <a:close/>
              </a:path>
            </a:pathLst>
          </a:custGeom>
          <a:noFill/>
          <a:ln w="63500" cap="sq">
            <a:solidFill>
              <a:schemeClr val="accent1">
                <a:lumMod val="40000"/>
                <a:lumOff val="60000"/>
              </a:schemeClr>
            </a:solidFill>
          </a:ln>
        </p:spPr>
      </p:pic>
      <p:sp>
        <p:nvSpPr>
          <p:cNvPr id="10" name="标题 1"/>
          <p:cNvSpPr txBox="1"/>
          <p:nvPr/>
        </p:nvSpPr>
        <p:spPr>
          <a:xfrm rot="0" flipH="0" flipV="0">
            <a:off x="2651690" y="5479258"/>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0" flipH="1" flipV="0">
            <a:off x="249650" y="704639"/>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pic>
        <p:nvPicPr>
          <p:cNvPr id="12" name=""/>
          <p:cNvPicPr>
            <a:picLocks noChangeAspect="1"/>
          </p:cNvPicPr>
          <p:nvPr/>
        </p:nvPicPr>
        <p:blipFill>
          <a:blip r:embed="rId4">
            <a:alphaModFix amt="50000"/>
          </a:blip>
          <a:srcRect l="501" t="27592" r="10355" b="28612"/>
          <a:stretch>
            <a:fillRect/>
          </a:stretch>
        </p:blipFill>
        <p:spPr>
          <a:xfrm rot="0" flipH="1" flipV="0">
            <a:off x="4696630" y="4794222"/>
            <a:ext cx="7495370" cy="2063778"/>
          </a:xfrm>
          <a:custGeom>
            <a:avLst/>
            <a:gdLst>
              <a:gd name="connsiteX0" fmla="*/ 7082976 w 7082976"/>
              <a:gd name="connsiteY0" fmla="*/ 0 h 2063778"/>
              <a:gd name="connsiteX1" fmla="*/ 0 w 7082976"/>
              <a:gd name="connsiteY1" fmla="*/ 0 h 2063778"/>
              <a:gd name="connsiteX2" fmla="*/ 0 w 7082976"/>
              <a:gd name="connsiteY2" fmla="*/ 2063778 h 2063778"/>
              <a:gd name="connsiteX3" fmla="*/ 7082976 w 7082976"/>
              <a:gd name="connsiteY3" fmla="*/ 2063778 h 2063778"/>
            </a:gdLst>
            <a:rect l="l" t="t" r="r" b="b"/>
            <a:pathLst>
              <a:path w="7082976" h="2063778">
                <a:moveTo>
                  <a:pt x="7082976" y="0"/>
                </a:moveTo>
                <a:lnTo>
                  <a:pt x="0" y="0"/>
                </a:lnTo>
                <a:lnTo>
                  <a:pt x="0" y="2063778"/>
                </a:lnTo>
                <a:lnTo>
                  <a:pt x="7082976" y="2063778"/>
                </a:lnTo>
                <a:close/>
              </a:path>
            </a:pathLst>
          </a:custGeom>
          <a:noFill/>
          <a:ln>
            <a:noFill/>
          </a:ln>
        </p:spPr>
      </p:pic>
      <p:sp>
        <p:nvSpPr>
          <p:cNvPr id="13" name="标题 1"/>
          <p:cNvSpPr txBox="1"/>
          <p:nvPr/>
        </p:nvSpPr>
        <p:spPr>
          <a:xfrm rot="0" flipH="1" flipV="0">
            <a:off x="8517021" y="4954927"/>
            <a:ext cx="3068727"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1" flipV="0">
            <a:off x="4971694" y="4954927"/>
            <a:ext cx="3068727"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5748493" y="5018002"/>
            <a:ext cx="1943650" cy="306849"/>
          </a:xfrm>
          <a:prstGeom prst="rect">
            <a:avLst/>
          </a:prstGeom>
          <a:noFill/>
          <a:ln>
            <a:noFill/>
          </a:ln>
        </p:spPr>
        <p:txBody>
          <a:bodyPr vert="horz" wrap="square" lIns="91440" tIns="45720" rIns="91440" bIns="45720" rtlCol="0" anchor="ctr"/>
          <a:lstStyle/>
          <a:p>
            <a:pPr algn="ctr">
              <a:lnSpc>
                <a:spcPct val="110000"/>
              </a:lnSpc>
            </a:pPr>
            <a:r>
              <a:rPr kumimoji="1" lang="en-US" altLang="zh-CN" sz="1600">
                <a:ln w="12700">
                  <a:noFill/>
                </a:ln>
                <a:solidFill>
                  <a:srgbClr val="DEE4E0">
                    <a:alpha val="100000"/>
                  </a:srgbClr>
                </a:solidFill>
                <a:latin typeface="OPPOSans R"/>
                <a:ea typeface="OPPOSans R"/>
                <a:cs typeface="OPPOSans R"/>
              </a:rPr>
              <a:t>汇报人：AiPPT</a:t>
            </a:r>
            <a:endParaRPr kumimoji="1" lang="zh-CN" altLang="en-US"/>
          </a:p>
        </p:txBody>
      </p:sp>
      <p:sp>
        <p:nvSpPr>
          <p:cNvPr id="16" name="标题 1"/>
          <p:cNvSpPr txBox="1"/>
          <p:nvPr/>
        </p:nvSpPr>
        <p:spPr>
          <a:xfrm rot="0" flipH="0" flipV="0">
            <a:off x="9189514" y="5020004"/>
            <a:ext cx="1943650" cy="302844"/>
          </a:xfrm>
          <a:prstGeom prst="rect">
            <a:avLst/>
          </a:prstGeom>
          <a:noFill/>
          <a:ln>
            <a:noFill/>
          </a:ln>
        </p:spPr>
        <p:txBody>
          <a:bodyPr vert="horz" wrap="square" lIns="0" tIns="0" rIns="0" bIns="0" rtlCol="0" anchor="ctr"/>
          <a:lstStyle/>
          <a:p>
            <a:pPr algn="ctr">
              <a:lnSpc>
                <a:spcPct val="110000"/>
              </a:lnSpc>
            </a:pPr>
            <a:r>
              <a:rPr kumimoji="1" lang="en-US" altLang="zh-CN" sz="1600">
                <a:ln w="12700">
                  <a:noFill/>
                </a:ln>
                <a:solidFill>
                  <a:srgbClr val="DEE4E0">
                    <a:alpha val="100000"/>
                  </a:srgbClr>
                </a:solidFill>
                <a:latin typeface="OPPOSans R"/>
                <a:ea typeface="OPPOSans R"/>
                <a:cs typeface="OPPOSans R"/>
              </a:rPr>
              <a:t>汇报时间：20XX.X
</a:t>
            </a:r>
            <a:endParaRPr kumimoji="1" lang="zh-CN" altLang="en-US"/>
          </a:p>
        </p:txBody>
      </p:sp>
      <p:sp>
        <p:nvSpPr>
          <p:cNvPr id="17" name="标题 1"/>
          <p:cNvSpPr txBox="1"/>
          <p:nvPr/>
        </p:nvSpPr>
        <p:spPr>
          <a:xfrm rot="0" flipH="0" flipV="0">
            <a:off x="4962557" y="4850829"/>
            <a:ext cx="563500" cy="635775"/>
          </a:xfrm>
          <a:custGeom>
            <a:avLst/>
            <a:gdLst>
              <a:gd name="connsiteX0" fmla="*/ 313949 w 563500"/>
              <a:gd name="connsiteY0" fmla="*/ 7608 h 635775"/>
              <a:gd name="connsiteX1" fmla="*/ 523699 w 563500"/>
              <a:gd name="connsiteY1" fmla="*/ 112483 h 635775"/>
              <a:gd name="connsiteX2" fmla="*/ 563500 w 563500"/>
              <a:gd name="connsiteY2" fmla="*/ 176881 h 635775"/>
              <a:gd name="connsiteX3" fmla="*/ 563500 w 563500"/>
              <a:gd name="connsiteY3" fmla="*/ 458906 h 635775"/>
              <a:gd name="connsiteX4" fmla="*/ 523699 w 563500"/>
              <a:gd name="connsiteY4" fmla="*/ 523305 h 635775"/>
              <a:gd name="connsiteX5" fmla="*/ 313949 w 563500"/>
              <a:gd name="connsiteY5" fmla="*/ 628180 h 635775"/>
              <a:gd name="connsiteX6" fmla="*/ 249550 w 563500"/>
              <a:gd name="connsiteY6" fmla="*/ 628180 h 635775"/>
              <a:gd name="connsiteX7" fmla="*/ 39801 w 563500"/>
              <a:gd name="connsiteY7" fmla="*/ 523305 h 635775"/>
              <a:gd name="connsiteX8" fmla="*/ 0 w 563500"/>
              <a:gd name="connsiteY8" fmla="*/ 458906 h 635775"/>
              <a:gd name="connsiteX9" fmla="*/ 0 w 563500"/>
              <a:gd name="connsiteY9" fmla="*/ 176881 h 635775"/>
              <a:gd name="connsiteX10" fmla="*/ 39801 w 563500"/>
              <a:gd name="connsiteY10" fmla="*/ 112483 h 635775"/>
              <a:gd name="connsiteX11" fmla="*/ 249551 w 563500"/>
              <a:gd name="connsiteY11" fmla="*/ 7608 h 635775"/>
              <a:gd name="connsiteX12" fmla="*/ 313949 w 563500"/>
              <a:gd name="connsiteY12" fmla="*/ 7608 h 635775"/>
            </a:gdLst>
            <a:rect l="l" t="t" r="r" b="b"/>
            <a:pathLst>
              <a:path w="563500" h="635775">
                <a:moveTo>
                  <a:pt x="313949" y="7608"/>
                </a:moveTo>
                <a:lnTo>
                  <a:pt x="523699" y="112483"/>
                </a:lnTo>
                <a:cubicBezTo>
                  <a:pt x="548097" y="124681"/>
                  <a:pt x="563500" y="149604"/>
                  <a:pt x="563500" y="176881"/>
                </a:cubicBezTo>
                <a:lnTo>
                  <a:pt x="563500" y="458906"/>
                </a:lnTo>
                <a:cubicBezTo>
                  <a:pt x="563500" y="486184"/>
                  <a:pt x="548097" y="511106"/>
                  <a:pt x="523699" y="523305"/>
                </a:cubicBezTo>
                <a:lnTo>
                  <a:pt x="313949" y="628180"/>
                </a:lnTo>
                <a:cubicBezTo>
                  <a:pt x="293696" y="638307"/>
                  <a:pt x="269804" y="638307"/>
                  <a:pt x="249550" y="628180"/>
                </a:cubicBezTo>
                <a:lnTo>
                  <a:pt x="39801" y="523305"/>
                </a:lnTo>
                <a:cubicBezTo>
                  <a:pt x="15403" y="511106"/>
                  <a:pt x="0" y="486184"/>
                  <a:pt x="0" y="458906"/>
                </a:cubicBezTo>
                <a:lnTo>
                  <a:pt x="0" y="176881"/>
                </a:lnTo>
                <a:cubicBezTo>
                  <a:pt x="0" y="149604"/>
                  <a:pt x="15403" y="124681"/>
                  <a:pt x="39801" y="112483"/>
                </a:cubicBezTo>
                <a:lnTo>
                  <a:pt x="249551" y="7608"/>
                </a:lnTo>
                <a:cubicBezTo>
                  <a:pt x="269836" y="-2535"/>
                  <a:pt x="293663" y="-2535"/>
                  <a:pt x="313949" y="7608"/>
                </a:cubicBezTo>
              </a:path>
            </a:pathLst>
          </a:cu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8291344" y="4850841"/>
            <a:ext cx="563500" cy="635763"/>
          </a:xfrm>
          <a:custGeom>
            <a:avLst/>
            <a:gdLst>
              <a:gd name="connsiteX0" fmla="*/ 313950 w 563500"/>
              <a:gd name="connsiteY0" fmla="*/ 7596 h 635763"/>
              <a:gd name="connsiteX1" fmla="*/ 523699 w 563500"/>
              <a:gd name="connsiteY1" fmla="*/ 112471 h 635763"/>
              <a:gd name="connsiteX2" fmla="*/ 563500 w 563500"/>
              <a:gd name="connsiteY2" fmla="*/ 176869 h 635763"/>
              <a:gd name="connsiteX3" fmla="*/ 563500 w 563500"/>
              <a:gd name="connsiteY3" fmla="*/ 458894 h 635763"/>
              <a:gd name="connsiteX4" fmla="*/ 523699 w 563500"/>
              <a:gd name="connsiteY4" fmla="*/ 523293 h 635763"/>
              <a:gd name="connsiteX5" fmla="*/ 313950 w 563500"/>
              <a:gd name="connsiteY5" fmla="*/ 628168 h 635763"/>
              <a:gd name="connsiteX6" fmla="*/ 249551 w 563500"/>
              <a:gd name="connsiteY6" fmla="*/ 628168 h 635763"/>
              <a:gd name="connsiteX7" fmla="*/ 39801 w 563500"/>
              <a:gd name="connsiteY7" fmla="*/ 523293 h 635763"/>
              <a:gd name="connsiteX8" fmla="*/ 0 w 563500"/>
              <a:gd name="connsiteY8" fmla="*/ 458894 h 635763"/>
              <a:gd name="connsiteX9" fmla="*/ 0 w 563500"/>
              <a:gd name="connsiteY9" fmla="*/ 176869 h 635763"/>
              <a:gd name="connsiteX10" fmla="*/ 39801 w 563500"/>
              <a:gd name="connsiteY10" fmla="*/ 112471 h 635763"/>
              <a:gd name="connsiteX11" fmla="*/ 249551 w 563500"/>
              <a:gd name="connsiteY11" fmla="*/ 7596 h 635763"/>
              <a:gd name="connsiteX12" fmla="*/ 313950 w 563500"/>
              <a:gd name="connsiteY12" fmla="*/ 7596 h 635763"/>
            </a:gdLst>
            <a:rect l="l" t="t" r="r" b="b"/>
            <a:pathLst>
              <a:path w="563500" h="635763">
                <a:moveTo>
                  <a:pt x="313950" y="7596"/>
                </a:moveTo>
                <a:lnTo>
                  <a:pt x="523699" y="112471"/>
                </a:lnTo>
                <a:cubicBezTo>
                  <a:pt x="548097" y="124669"/>
                  <a:pt x="563500" y="149592"/>
                  <a:pt x="563500" y="176869"/>
                </a:cubicBezTo>
                <a:lnTo>
                  <a:pt x="563500" y="458894"/>
                </a:lnTo>
                <a:cubicBezTo>
                  <a:pt x="563500" y="486172"/>
                  <a:pt x="548097" y="511094"/>
                  <a:pt x="523699" y="523293"/>
                </a:cubicBezTo>
                <a:lnTo>
                  <a:pt x="313950" y="628168"/>
                </a:lnTo>
                <a:cubicBezTo>
                  <a:pt x="293696" y="638295"/>
                  <a:pt x="269804" y="638295"/>
                  <a:pt x="249551" y="628168"/>
                </a:cubicBezTo>
                <a:lnTo>
                  <a:pt x="39801" y="523293"/>
                </a:lnTo>
                <a:cubicBezTo>
                  <a:pt x="15403" y="511094"/>
                  <a:pt x="0" y="486172"/>
                  <a:pt x="0" y="458894"/>
                </a:cubicBezTo>
                <a:lnTo>
                  <a:pt x="0" y="176869"/>
                </a:lnTo>
                <a:cubicBezTo>
                  <a:pt x="0" y="149592"/>
                  <a:pt x="15403" y="124669"/>
                  <a:pt x="39801" y="112471"/>
                </a:cubicBezTo>
                <a:lnTo>
                  <a:pt x="249551" y="7596"/>
                </a:lnTo>
                <a:cubicBezTo>
                  <a:pt x="269804" y="-2531"/>
                  <a:pt x="293696" y="-2531"/>
                  <a:pt x="313950" y="7596"/>
                </a:cubicBezTo>
              </a:path>
            </a:pathLst>
          </a:cu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0" flipH="0" flipV="0">
            <a:off x="5109024" y="5017418"/>
            <a:ext cx="270567" cy="293091"/>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accent2">
              <a:lumMod val="20000"/>
              <a:lumOff val="80000"/>
            </a:schemeClr>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rot="0" flipH="0" flipV="0">
            <a:off x="8408008" y="4998877"/>
            <a:ext cx="330173" cy="330173"/>
          </a:xfrm>
          <a:custGeom>
            <a:avLst/>
            <a:gdLst>
              <a:gd name="connsiteX0" fmla="*/ 666750 w 1333500"/>
              <a:gd name="connsiteY0" fmla="*/ 0 h 1333500"/>
              <a:gd name="connsiteX1" fmla="*/ 0 w 1333500"/>
              <a:gd name="connsiteY1" fmla="*/ 666750 h 1333500"/>
              <a:gd name="connsiteX2" fmla="*/ 666750 w 1333500"/>
              <a:gd name="connsiteY2" fmla="*/ 1333500 h 1333500"/>
              <a:gd name="connsiteX3" fmla="*/ 1333500 w 1333500"/>
              <a:gd name="connsiteY3" fmla="*/ 666750 h 1333500"/>
              <a:gd name="connsiteX4" fmla="*/ 666750 w 1333500"/>
              <a:gd name="connsiteY4" fmla="*/ 0 h 1333500"/>
              <a:gd name="connsiteX5" fmla="*/ 1088517 w 1333500"/>
              <a:gd name="connsiteY5" fmla="*/ 965263 h 1333500"/>
              <a:gd name="connsiteX6" fmla="*/ 723900 w 1333500"/>
              <a:gd name="connsiteY6" fmla="*/ 754571 h 1333500"/>
              <a:gd name="connsiteX7" fmla="*/ 578732 w 1333500"/>
              <a:gd name="connsiteY7" fmla="*/ 724872 h 1333500"/>
              <a:gd name="connsiteX8" fmla="*/ 608432 w 1333500"/>
              <a:gd name="connsiteY8" fmla="*/ 579704 h 1333500"/>
              <a:gd name="connsiteX9" fmla="*/ 617125 w 1333500"/>
              <a:gd name="connsiteY9" fmla="*/ 574548 h 1333500"/>
              <a:gd name="connsiteX10" fmla="*/ 617125 w 1333500"/>
              <a:gd name="connsiteY10" fmla="*/ 332232 h 1333500"/>
              <a:gd name="connsiteX11" fmla="*/ 664750 w 1333500"/>
              <a:gd name="connsiteY11" fmla="*/ 284607 h 1333500"/>
              <a:gd name="connsiteX12" fmla="*/ 712375 w 1333500"/>
              <a:gd name="connsiteY12" fmla="*/ 332232 h 1333500"/>
              <a:gd name="connsiteX13" fmla="*/ 712375 w 1333500"/>
              <a:gd name="connsiteY13" fmla="*/ 572453 h 1333500"/>
              <a:gd name="connsiteX14" fmla="*/ 771525 w 1333500"/>
              <a:gd name="connsiteY14" fmla="*/ 666750 h 1333500"/>
              <a:gd name="connsiteX15" fmla="*/ 768287 w 1333500"/>
              <a:gd name="connsiteY15" fmla="*/ 692372 h 1333500"/>
              <a:gd name="connsiteX16" fmla="*/ 1126617 w 1333500"/>
              <a:gd name="connsiteY16" fmla="*/ 899255 h 1333500"/>
              <a:gd name="connsiteX17" fmla="*/ 1140571 w 1333500"/>
              <a:gd name="connsiteY17" fmla="*/ 951309 h 1333500"/>
              <a:gd name="connsiteX18" fmla="*/ 1088517 w 1333500"/>
              <a:gd name="connsiteY18" fmla="*/ 965263 h 1333500"/>
            </a:gdLst>
            <a:rect l="l" t="t" r="r" b="b"/>
            <a:pathLst>
              <a:path w="1333500" h="1333500">
                <a:moveTo>
                  <a:pt x="666750" y="0"/>
                </a:moveTo>
                <a:cubicBezTo>
                  <a:pt x="298514" y="0"/>
                  <a:pt x="0" y="298514"/>
                  <a:pt x="0" y="666750"/>
                </a:cubicBezTo>
                <a:cubicBezTo>
                  <a:pt x="0" y="1034987"/>
                  <a:pt x="298514" y="1333500"/>
                  <a:pt x="666750" y="1333500"/>
                </a:cubicBezTo>
                <a:cubicBezTo>
                  <a:pt x="1034987" y="1333500"/>
                  <a:pt x="1333500" y="1034987"/>
                  <a:pt x="1333500" y="666750"/>
                </a:cubicBezTo>
                <a:cubicBezTo>
                  <a:pt x="1333500" y="298514"/>
                  <a:pt x="1034987" y="0"/>
                  <a:pt x="666750" y="0"/>
                </a:cubicBezTo>
                <a:close/>
                <a:moveTo>
                  <a:pt x="1088517" y="965263"/>
                </a:moveTo>
                <a:lnTo>
                  <a:pt x="723900" y="754571"/>
                </a:lnTo>
                <a:cubicBezTo>
                  <a:pt x="675612" y="786456"/>
                  <a:pt x="610618" y="773160"/>
                  <a:pt x="578732" y="724872"/>
                </a:cubicBezTo>
                <a:cubicBezTo>
                  <a:pt x="546847" y="676583"/>
                  <a:pt x="560144" y="611590"/>
                  <a:pt x="608432" y="579704"/>
                </a:cubicBezTo>
                <a:cubicBezTo>
                  <a:pt x="611245" y="577847"/>
                  <a:pt x="614146" y="576125"/>
                  <a:pt x="617125" y="574548"/>
                </a:cubicBezTo>
                <a:lnTo>
                  <a:pt x="617125" y="332232"/>
                </a:lnTo>
                <a:cubicBezTo>
                  <a:pt x="617125" y="305930"/>
                  <a:pt x="638447" y="284607"/>
                  <a:pt x="664750" y="284607"/>
                </a:cubicBezTo>
                <a:cubicBezTo>
                  <a:pt x="691052" y="284607"/>
                  <a:pt x="712375" y="305930"/>
                  <a:pt x="712375" y="332232"/>
                </a:cubicBezTo>
                <a:lnTo>
                  <a:pt x="712375" y="572453"/>
                </a:lnTo>
                <a:cubicBezTo>
                  <a:pt x="748539" y="589946"/>
                  <a:pt x="771516" y="626577"/>
                  <a:pt x="771525" y="666750"/>
                </a:cubicBezTo>
                <a:cubicBezTo>
                  <a:pt x="771475" y="675389"/>
                  <a:pt x="770388" y="683992"/>
                  <a:pt x="768287" y="692372"/>
                </a:cubicBezTo>
                <a:lnTo>
                  <a:pt x="1126617" y="899255"/>
                </a:lnTo>
                <a:cubicBezTo>
                  <a:pt x="1144848" y="909777"/>
                  <a:pt x="1151096" y="933081"/>
                  <a:pt x="1140571" y="951309"/>
                </a:cubicBezTo>
                <a:cubicBezTo>
                  <a:pt x="1130046" y="969540"/>
                  <a:pt x="1106748" y="975789"/>
                  <a:pt x="1088517" y="965263"/>
                </a:cubicBezTo>
                <a:close/>
              </a:path>
            </a:pathLst>
          </a:custGeom>
          <a:solidFill>
            <a:schemeClr val="accent2">
              <a:lumMod val="20000"/>
              <a:lumOff val="80000"/>
            </a:schemeClr>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rot="0" flipH="0" flipV="0">
            <a:off x="4971691" y="2335606"/>
            <a:ext cx="6601163" cy="2047396"/>
          </a:xfrm>
          <a:prstGeom prst="rect">
            <a:avLst/>
          </a:prstGeom>
          <a:noFill/>
          <a:ln>
            <a:noFill/>
          </a:ln>
        </p:spPr>
        <p:txBody>
          <a:bodyPr vert="horz" wrap="square" lIns="91440" tIns="45720" rIns="91440" bIns="45720" rtlCol="0" anchor="ctr"/>
          <a:lstStyle/>
          <a:p>
            <a:pPr algn="l">
              <a:lnSpc>
                <a:spcPct val="110000"/>
              </a:lnSpc>
            </a:pPr>
            <a:r>
              <a:rPr kumimoji="1" lang="en-US" altLang="zh-CN" sz="5500">
                <a:ln w="12700">
                  <a:noFill/>
                </a:ln>
                <a:solidFill>
                  <a:srgbClr val="262626">
                    <a:alpha val="100000"/>
                  </a:srgbClr>
                </a:solidFill>
                <a:latin typeface="OPPOSans H"/>
                <a:ea typeface="OPPOSans H"/>
                <a:cs typeface="OPPOSans H"/>
              </a:rPr>
              <a:t>谢谢大家</a:t>
            </a:r>
            <a:endParaRPr kumimoji="1" lang="zh-CN" altLang="en-US"/>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1" flipV="0">
            <a:off x="109728" y="1"/>
            <a:ext cx="12082272" cy="6857999"/>
          </a:xfrm>
          <a:custGeom>
            <a:avLst/>
            <a:gdLst>
              <a:gd name="connsiteX0" fmla="*/ 0 w 10665755"/>
              <a:gd name="connsiteY0" fmla="*/ 0 h 6857999"/>
              <a:gd name="connsiteX1" fmla="*/ 8909900 w 10665755"/>
              <a:gd name="connsiteY1" fmla="*/ 0 h 6857999"/>
              <a:gd name="connsiteX2" fmla="*/ 7615725 w 10665755"/>
              <a:gd name="connsiteY2" fmla="*/ 2138885 h 6857999"/>
              <a:gd name="connsiteX3" fmla="*/ 10471119 w 10665755"/>
              <a:gd name="connsiteY3" fmla="*/ 6857998 h 6857999"/>
              <a:gd name="connsiteX4" fmla="*/ 10530816 w 10665755"/>
              <a:gd name="connsiteY4" fmla="*/ 6857998 h 6857999"/>
              <a:gd name="connsiteX5" fmla="*/ 10665755 w 10665755"/>
              <a:gd name="connsiteY5" fmla="*/ 6857998 h 6857999"/>
              <a:gd name="connsiteX6" fmla="*/ 10665755 w 10665755"/>
              <a:gd name="connsiteY6" fmla="*/ 6857999 h 6857999"/>
              <a:gd name="connsiteX7" fmla="*/ 0 w 10665755"/>
              <a:gd name="connsiteY7" fmla="*/ 6857999 h 6857999"/>
            </a:gdLst>
            <a:rect l="l" t="t" r="r" b="b"/>
            <a:pathLst>
              <a:path w="10665755" h="6857999">
                <a:moveTo>
                  <a:pt x="0" y="0"/>
                </a:moveTo>
                <a:lnTo>
                  <a:pt x="8909900" y="0"/>
                </a:lnTo>
                <a:lnTo>
                  <a:pt x="7615725" y="2138885"/>
                </a:lnTo>
                <a:lnTo>
                  <a:pt x="10471119" y="6857998"/>
                </a:lnTo>
                <a:lnTo>
                  <a:pt x="10530816" y="6857998"/>
                </a:lnTo>
                <a:lnTo>
                  <a:pt x="10665755" y="6857998"/>
                </a:lnTo>
                <a:lnTo>
                  <a:pt x="10665755" y="6857999"/>
                </a:lnTo>
                <a:lnTo>
                  <a:pt x="0" y="6857999"/>
                </a:lnTo>
                <a:close/>
              </a:path>
            </a:pathLst>
          </a:custGeom>
          <a:gradFill>
            <a:gsLst>
              <a:gs pos="0">
                <a:schemeClr val="accent1">
                  <a:lumMod val="20000"/>
                  <a:lumOff val="80000"/>
                  <a:alpha val="60000"/>
                </a:schemeClr>
              </a:gs>
              <a:gs pos="30000">
                <a:schemeClr val="bg1">
                  <a:alpha val="80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0" y="1596036"/>
            <a:ext cx="12192000" cy="4609464"/>
          </a:xfrm>
          <a:prstGeom prst="rect">
            <a:avLst/>
          </a:prstGeom>
          <a:solidFill>
            <a:schemeClr val="bg1"/>
          </a:solidFill>
          <a:ln w="12700" cap="sq">
            <a:noFill/>
            <a:miter/>
          </a:ln>
          <a:effectLst>
            <a:outerShdw dist="0" blurRad="254000" dir="0" sx="105000" sy="105000" kx="0" ky="0" algn="ctr" rotWithShape="0">
              <a:schemeClr val="accent1">
                <a:alpha val="15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1" flipV="0">
            <a:off x="8670294" y="0"/>
            <a:ext cx="5164836" cy="6858000"/>
          </a:xfrm>
          <a:custGeom>
            <a:avLst/>
            <a:gdLst>
              <a:gd name="connsiteX0" fmla="*/ 0 w 5164836"/>
              <a:gd name="connsiteY0" fmla="*/ 0 h 6858000"/>
              <a:gd name="connsiteX1" fmla="*/ 2309442 w 5164836"/>
              <a:gd name="connsiteY1" fmla="*/ 0 h 6858000"/>
              <a:gd name="connsiteX2" fmla="*/ 5164836 w 5164836"/>
              <a:gd name="connsiteY2" fmla="*/ 4677508 h 6858000"/>
              <a:gd name="connsiteX3" fmla="*/ 3833750 w 5164836"/>
              <a:gd name="connsiteY3" fmla="*/ 6858000 h 6858000"/>
              <a:gd name="connsiteX4" fmla="*/ 1524308 w 5164836"/>
              <a:gd name="connsiteY4" fmla="*/ 6858000 h 6858000"/>
              <a:gd name="connsiteX5" fmla="*/ 2855394 w 5164836"/>
              <a:gd name="connsiteY5" fmla="*/ 4677508 h 6858000"/>
            </a:gdLst>
            <a:rect l="l" t="t" r="r" b="b"/>
            <a:pathLst>
              <a:path w="5164836" h="6858000">
                <a:moveTo>
                  <a:pt x="0" y="0"/>
                </a:moveTo>
                <a:lnTo>
                  <a:pt x="2309442" y="0"/>
                </a:lnTo>
                <a:lnTo>
                  <a:pt x="5164836" y="4677508"/>
                </a:lnTo>
                <a:lnTo>
                  <a:pt x="3833750" y="6858000"/>
                </a:lnTo>
                <a:lnTo>
                  <a:pt x="1524308" y="6858000"/>
                </a:lnTo>
                <a:lnTo>
                  <a:pt x="2855394" y="4677508"/>
                </a:lnTo>
                <a:close/>
              </a:path>
            </a:pathLst>
          </a:custGeom>
          <a:solidFill>
            <a:schemeClr val="accent3">
              <a:lumMod val="40000"/>
              <a:lumOff val="60000"/>
              <a:alpha val="1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6597354" y="2738069"/>
            <a:ext cx="672908" cy="672908"/>
          </a:xfrm>
          <a:prstGeom prst="roundRect">
            <a:avLst/>
          </a:prstGeom>
          <a:solidFill>
            <a:schemeClr val="accent1">
              <a:lumMod val="10000"/>
              <a:lumOff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7463949" y="2686046"/>
            <a:ext cx="4054951" cy="776954"/>
          </a:xfrm>
          <a:prstGeom prst="rect">
            <a:avLst/>
          </a:prstGeom>
          <a:noFill/>
          <a:ln>
            <a:noFill/>
          </a:ln>
        </p:spPr>
        <p:txBody>
          <a:bodyPr vert="horz" wrap="square" lIns="91440" tIns="45720" rIns="91440" bIns="45720" rtlCol="0" anchor="ctr"/>
          <a:lstStyle/>
          <a:p>
            <a:pPr algn="l">
              <a:lnSpc>
                <a:spcPct val="130000"/>
              </a:lnSpc>
            </a:pPr>
            <a:r>
              <a:rPr kumimoji="1" lang="en-US" altLang="zh-CN" sz="2200">
                <a:ln w="12700">
                  <a:noFill/>
                </a:ln>
                <a:solidFill>
                  <a:srgbClr val="467886">
                    <a:alpha val="100000"/>
                  </a:srgbClr>
                </a:solidFill>
                <a:latin typeface="OPPOSans H"/>
                <a:ea typeface="OPPOSans H"/>
                <a:cs typeface="OPPOSans H"/>
              </a:rPr>
              <a:t>维修效果评估</a:t>
            </a:r>
            <a:endParaRPr kumimoji="1" lang="zh-CN" altLang="en-US"/>
          </a:p>
        </p:txBody>
      </p:sp>
      <p:sp>
        <p:nvSpPr>
          <p:cNvPr id="8" name="标题 1"/>
          <p:cNvSpPr txBox="1"/>
          <p:nvPr/>
        </p:nvSpPr>
        <p:spPr>
          <a:xfrm rot="0" flipH="0" flipV="0">
            <a:off x="6593010" y="2812913"/>
            <a:ext cx="672907" cy="523220"/>
          </a:xfrm>
          <a:prstGeom prst="rect">
            <a:avLst/>
          </a:prstGeom>
          <a:noFill/>
          <a:ln>
            <a:noFill/>
          </a:ln>
        </p:spPr>
        <p:txBody>
          <a:bodyPr vert="horz" wrap="square" lIns="91440" tIns="45720" rIns="91440" bIns="45720" rtlCol="0" anchor="ctr"/>
          <a:lstStyle/>
          <a:p>
            <a:pPr algn="ctr">
              <a:lnSpc>
                <a:spcPct val="110000"/>
              </a:lnSpc>
            </a:pPr>
            <a:r>
              <a:rPr kumimoji="1" lang="en-US" altLang="zh-CN" sz="2400">
                <a:ln w="12700">
                  <a:noFill/>
                </a:ln>
                <a:solidFill>
                  <a:srgbClr val="5E7264">
                    <a:alpha val="100000"/>
                  </a:srgbClr>
                </a:solidFill>
                <a:latin typeface="OPPOSans H"/>
                <a:ea typeface="OPPOSans H"/>
                <a:cs typeface="OPPOSans H"/>
              </a:rPr>
              <a:t>04</a:t>
            </a:r>
            <a:endParaRPr kumimoji="1" lang="zh-CN" altLang="en-US"/>
          </a:p>
        </p:txBody>
      </p:sp>
      <p:sp>
        <p:nvSpPr>
          <p:cNvPr id="9" name="标题 1"/>
          <p:cNvSpPr txBox="1"/>
          <p:nvPr/>
        </p:nvSpPr>
        <p:spPr>
          <a:xfrm rot="0" flipH="0" flipV="0">
            <a:off x="6597354" y="3637421"/>
            <a:ext cx="672908" cy="672908"/>
          </a:xfrm>
          <a:prstGeom prst="roundRect">
            <a:avLst/>
          </a:prstGeom>
          <a:solidFill>
            <a:schemeClr val="accent1">
              <a:lumMod val="10000"/>
              <a:lumOff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rot="0" flipH="0" flipV="0">
            <a:off x="7463948" y="3585398"/>
            <a:ext cx="4054951" cy="776954"/>
          </a:xfrm>
          <a:prstGeom prst="rect">
            <a:avLst/>
          </a:prstGeom>
          <a:noFill/>
          <a:ln>
            <a:noFill/>
          </a:ln>
        </p:spPr>
        <p:txBody>
          <a:bodyPr vert="horz" wrap="square" lIns="91440" tIns="45720" rIns="91440" bIns="45720" rtlCol="0" anchor="ctr"/>
          <a:lstStyle/>
          <a:p>
            <a:pPr algn="l">
              <a:lnSpc>
                <a:spcPct val="130000"/>
              </a:lnSpc>
            </a:pPr>
            <a:r>
              <a:rPr kumimoji="1" lang="en-US" altLang="zh-CN" sz="2200">
                <a:ln w="12700">
                  <a:noFill/>
                </a:ln>
                <a:solidFill>
                  <a:srgbClr val="467886">
                    <a:alpha val="100000"/>
                  </a:srgbClr>
                </a:solidFill>
                <a:latin typeface="OPPOSans H"/>
                <a:ea typeface="OPPOSans H"/>
                <a:cs typeface="OPPOSans H"/>
              </a:rPr>
              <a:t>未来维修计划</a:t>
            </a:r>
            <a:endParaRPr kumimoji="1" lang="zh-CN" altLang="en-US"/>
          </a:p>
        </p:txBody>
      </p:sp>
      <p:sp>
        <p:nvSpPr>
          <p:cNvPr id="11" name="标题 1"/>
          <p:cNvSpPr txBox="1"/>
          <p:nvPr/>
        </p:nvSpPr>
        <p:spPr>
          <a:xfrm rot="0" flipH="0" flipV="0">
            <a:off x="6611444" y="3712265"/>
            <a:ext cx="644728" cy="523220"/>
          </a:xfrm>
          <a:prstGeom prst="rect">
            <a:avLst/>
          </a:prstGeom>
          <a:noFill/>
          <a:ln>
            <a:noFill/>
          </a:ln>
        </p:spPr>
        <p:txBody>
          <a:bodyPr vert="horz" wrap="square" lIns="91440" tIns="45720" rIns="91440" bIns="45720" rtlCol="0" anchor="ctr"/>
          <a:lstStyle/>
          <a:p>
            <a:pPr algn="ctr">
              <a:lnSpc>
                <a:spcPct val="110000"/>
              </a:lnSpc>
            </a:pPr>
            <a:r>
              <a:rPr kumimoji="1" lang="en-US" altLang="zh-CN" sz="2400">
                <a:ln w="12700">
                  <a:noFill/>
                </a:ln>
                <a:solidFill>
                  <a:srgbClr val="5E7264">
                    <a:alpha val="100000"/>
                  </a:srgbClr>
                </a:solidFill>
                <a:latin typeface="OPPOSans H"/>
                <a:ea typeface="OPPOSans H"/>
                <a:cs typeface="OPPOSans H"/>
              </a:rPr>
              <a:t>05</a:t>
            </a:r>
            <a:endParaRPr kumimoji="1" lang="zh-CN" altLang="en-US"/>
          </a:p>
        </p:txBody>
      </p:sp>
      <p:sp>
        <p:nvSpPr>
          <p:cNvPr id="12" name="标题 1"/>
          <p:cNvSpPr txBox="1"/>
          <p:nvPr/>
        </p:nvSpPr>
        <p:spPr>
          <a:xfrm rot="0" flipH="0" flipV="0">
            <a:off x="415259" y="677157"/>
            <a:ext cx="2453492" cy="1537087"/>
          </a:xfrm>
          <a:prstGeom prst="rect">
            <a:avLst/>
          </a:prstGeom>
          <a:noFill/>
          <a:ln>
            <a:noFill/>
          </a:ln>
        </p:spPr>
        <p:txBody>
          <a:bodyPr vert="horz" wrap="square" lIns="91440" tIns="45720" rIns="91440" bIns="45720" rtlCol="0" anchor="t"/>
          <a:lstStyle/>
          <a:p>
            <a:pPr algn="l">
              <a:lnSpc>
                <a:spcPct val="110000"/>
              </a:lnSpc>
            </a:pPr>
            <a:r>
              <a:rPr kumimoji="1" lang="en-US" altLang="zh-CN" sz="8800">
                <a:ln w="12700">
                  <a:solidFill>
                    <a:srgbClr val="FFFFFF">
                      <a:alpha val="100000"/>
                    </a:srgbClr>
                  </a:solidFill>
                </a:ln>
                <a:solidFill>
                  <a:srgbClr val="5E7264">
                    <a:alpha val="100000"/>
                  </a:srgbClr>
                </a:solidFill>
                <a:latin typeface="OPPOSans H"/>
                <a:ea typeface="OPPOSans H"/>
                <a:cs typeface="OPPOSans H"/>
              </a:rPr>
              <a:t>目录</a:t>
            </a:r>
            <a:endParaRPr kumimoji="1" lang="zh-CN" altLang="en-US"/>
          </a:p>
        </p:txBody>
      </p:sp>
      <p:sp>
        <p:nvSpPr>
          <p:cNvPr id="13" name="标题 1"/>
          <p:cNvSpPr txBox="1"/>
          <p:nvPr/>
        </p:nvSpPr>
        <p:spPr>
          <a:xfrm rot="0" flipH="0" flipV="0">
            <a:off x="2868750" y="1177241"/>
            <a:ext cx="2036727" cy="478401"/>
          </a:xfrm>
          <a:prstGeom prst="rect">
            <a:avLst/>
          </a:prstGeom>
          <a:noFill/>
          <a:ln>
            <a:noFill/>
          </a:ln>
        </p:spPr>
        <p:txBody>
          <a:bodyPr vert="horz" wrap="square" lIns="91440" tIns="45720" rIns="91440" bIns="45720" rtlCol="0" anchor="t"/>
          <a:lstStyle/>
          <a:p>
            <a:pPr algn="l">
              <a:lnSpc>
                <a:spcPct val="135000"/>
              </a:lnSpc>
            </a:pPr>
            <a:r>
              <a:rPr kumimoji="1" lang="en-US" altLang="zh-CN" sz="2000">
                <a:ln w="12700">
                  <a:noFill/>
                </a:ln>
                <a:solidFill>
                  <a:srgbClr val="A6A6A6">
                    <a:alpha val="100000"/>
                  </a:srgbClr>
                </a:solidFill>
                <a:latin typeface="OPPOSans R"/>
                <a:ea typeface="OPPOSans R"/>
                <a:cs typeface="OPPOSans R"/>
              </a:rPr>
              <a:t>CONTENTS</a:t>
            </a:r>
            <a:endParaRPr kumimoji="1" lang="zh-CN" altLang="en-US"/>
          </a:p>
        </p:txBody>
      </p:sp>
      <p:grpSp>
        <p:nvGrpSpPr>
          <p:cNvPr id="14" name=""/>
          <p:cNvGrpSpPr/>
          <p:nvPr/>
        </p:nvGrpSpPr>
        <p:grpSpPr>
          <a:xfrm>
            <a:off x="11286357" y="6417724"/>
            <a:ext cx="453022" cy="117329"/>
            <a:chOff x="11286357" y="6417724"/>
            <a:chExt cx="453022" cy="117329"/>
          </a:xfrm>
        </p:grpSpPr>
        <p:sp>
          <p:nvSpPr>
            <p:cNvPr id="15" name="标题 1"/>
            <p:cNvSpPr txBox="1"/>
            <p:nvPr/>
          </p:nvSpPr>
          <p:spPr>
            <a:xfrm rot="0" flipH="0" flipV="0">
              <a:off x="11286357" y="6417724"/>
              <a:ext cx="453022" cy="30201"/>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11286357" y="6504852"/>
              <a:ext cx="302015" cy="30201"/>
            </a:xfrm>
            <a:prstGeom prst="rect">
              <a:avLst/>
            </a:prstGeom>
            <a:solidFill>
              <a:schemeClr val="tx1">
                <a:lumMod val="75000"/>
                <a:lumOff val="2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grpSp>
      <p:sp>
        <p:nvSpPr>
          <p:cNvPr id="17" name="标题 1"/>
          <p:cNvSpPr txBox="1"/>
          <p:nvPr/>
        </p:nvSpPr>
        <p:spPr>
          <a:xfrm rot="0" flipH="0" flipV="0">
            <a:off x="879568" y="2738069"/>
            <a:ext cx="672908" cy="672908"/>
          </a:xfrm>
          <a:prstGeom prst="roundRect">
            <a:avLst/>
          </a:prstGeom>
          <a:solidFill>
            <a:schemeClr val="accent1">
              <a:lumMod val="10000"/>
              <a:lumOff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1746163" y="2686046"/>
            <a:ext cx="4054951" cy="776954"/>
          </a:xfrm>
          <a:prstGeom prst="rect">
            <a:avLst/>
          </a:prstGeom>
          <a:noFill/>
          <a:ln>
            <a:noFill/>
          </a:ln>
        </p:spPr>
        <p:txBody>
          <a:bodyPr vert="horz" wrap="square" lIns="91440" tIns="45720" rIns="91440" bIns="45720" rtlCol="0" anchor="ctr"/>
          <a:lstStyle/>
          <a:p>
            <a:pPr algn="l">
              <a:lnSpc>
                <a:spcPct val="130000"/>
              </a:lnSpc>
            </a:pPr>
            <a:r>
              <a:rPr kumimoji="1" lang="en-US" altLang="zh-CN" sz="2200">
                <a:ln w="12700">
                  <a:noFill/>
                </a:ln>
                <a:solidFill>
                  <a:srgbClr val="467886">
                    <a:alpha val="100000"/>
                  </a:srgbClr>
                </a:solidFill>
                <a:latin typeface="OPPOSans H"/>
                <a:ea typeface="OPPOSans H"/>
                <a:cs typeface="OPPOSans H"/>
              </a:rPr>
              <a:t>设备维修概览</a:t>
            </a:r>
            <a:endParaRPr kumimoji="1" lang="zh-CN" altLang="en-US"/>
          </a:p>
        </p:txBody>
      </p:sp>
      <p:sp>
        <p:nvSpPr>
          <p:cNvPr id="19" name="标题 1"/>
          <p:cNvSpPr txBox="1"/>
          <p:nvPr/>
        </p:nvSpPr>
        <p:spPr>
          <a:xfrm rot="0" flipH="0" flipV="0">
            <a:off x="879569" y="2812913"/>
            <a:ext cx="672907" cy="523220"/>
          </a:xfrm>
          <a:prstGeom prst="rect">
            <a:avLst/>
          </a:prstGeom>
          <a:noFill/>
          <a:ln>
            <a:noFill/>
          </a:ln>
        </p:spPr>
        <p:txBody>
          <a:bodyPr vert="horz" wrap="square" lIns="91440" tIns="45720" rIns="91440" bIns="45720" rtlCol="0" anchor="ctr"/>
          <a:lstStyle/>
          <a:p>
            <a:pPr algn="ctr">
              <a:lnSpc>
                <a:spcPct val="110000"/>
              </a:lnSpc>
            </a:pPr>
            <a:r>
              <a:rPr kumimoji="1" lang="en-US" altLang="zh-CN" sz="2400">
                <a:ln w="12700">
                  <a:noFill/>
                </a:ln>
                <a:solidFill>
                  <a:srgbClr val="5E7264">
                    <a:alpha val="100000"/>
                  </a:srgbClr>
                </a:solidFill>
                <a:latin typeface="OPPOSans H"/>
                <a:ea typeface="OPPOSans H"/>
                <a:cs typeface="OPPOSans H"/>
              </a:rPr>
              <a:t>01</a:t>
            </a:r>
            <a:endParaRPr kumimoji="1" lang="zh-CN" altLang="en-US"/>
          </a:p>
        </p:txBody>
      </p:sp>
      <p:sp>
        <p:nvSpPr>
          <p:cNvPr id="20" name="标题 1"/>
          <p:cNvSpPr txBox="1"/>
          <p:nvPr/>
        </p:nvSpPr>
        <p:spPr>
          <a:xfrm rot="0" flipH="0" flipV="0">
            <a:off x="879568" y="3637421"/>
            <a:ext cx="672908" cy="672908"/>
          </a:xfrm>
          <a:prstGeom prst="roundRect">
            <a:avLst/>
          </a:prstGeom>
          <a:solidFill>
            <a:schemeClr val="accent1">
              <a:lumMod val="10000"/>
              <a:lumOff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0" flipH="0" flipV="0">
            <a:off x="1746162" y="3585398"/>
            <a:ext cx="4054951" cy="776954"/>
          </a:xfrm>
          <a:prstGeom prst="rect">
            <a:avLst/>
          </a:prstGeom>
          <a:noFill/>
          <a:ln>
            <a:noFill/>
          </a:ln>
        </p:spPr>
        <p:txBody>
          <a:bodyPr vert="horz" wrap="square" lIns="91440" tIns="45720" rIns="91440" bIns="45720" rtlCol="0" anchor="ctr"/>
          <a:lstStyle/>
          <a:p>
            <a:pPr algn="l">
              <a:lnSpc>
                <a:spcPct val="130000"/>
              </a:lnSpc>
            </a:pPr>
            <a:r>
              <a:rPr kumimoji="1" lang="en-US" altLang="zh-CN" sz="2200">
                <a:ln w="12700">
                  <a:noFill/>
                </a:ln>
                <a:solidFill>
                  <a:srgbClr val="467886">
                    <a:alpha val="100000"/>
                  </a:srgbClr>
                </a:solidFill>
                <a:latin typeface="OPPOSans H"/>
                <a:ea typeface="OPPOSans H"/>
                <a:cs typeface="OPPOSans H"/>
              </a:rPr>
              <a:t>设备维修流程</a:t>
            </a:r>
            <a:endParaRPr kumimoji="1" lang="zh-CN" altLang="en-US"/>
          </a:p>
        </p:txBody>
      </p:sp>
      <p:sp>
        <p:nvSpPr>
          <p:cNvPr id="22" name="标题 1"/>
          <p:cNvSpPr txBox="1"/>
          <p:nvPr/>
        </p:nvSpPr>
        <p:spPr>
          <a:xfrm rot="0" flipH="0" flipV="0">
            <a:off x="893658" y="3712265"/>
            <a:ext cx="644728" cy="523220"/>
          </a:xfrm>
          <a:prstGeom prst="rect">
            <a:avLst/>
          </a:prstGeom>
          <a:noFill/>
          <a:ln>
            <a:noFill/>
          </a:ln>
        </p:spPr>
        <p:txBody>
          <a:bodyPr vert="horz" wrap="square" lIns="91440" tIns="45720" rIns="91440" bIns="45720" rtlCol="0" anchor="ctr"/>
          <a:lstStyle/>
          <a:p>
            <a:pPr algn="ctr">
              <a:lnSpc>
                <a:spcPct val="110000"/>
              </a:lnSpc>
            </a:pPr>
            <a:r>
              <a:rPr kumimoji="1" lang="en-US" altLang="zh-CN" sz="2400">
                <a:ln w="12700">
                  <a:noFill/>
                </a:ln>
                <a:solidFill>
                  <a:srgbClr val="5E7264">
                    <a:alpha val="100000"/>
                  </a:srgbClr>
                </a:solidFill>
                <a:latin typeface="OPPOSans H"/>
                <a:ea typeface="OPPOSans H"/>
                <a:cs typeface="OPPOSans H"/>
              </a:rPr>
              <a:t>02</a:t>
            </a:r>
            <a:endParaRPr kumimoji="1" lang="zh-CN" altLang="en-US"/>
          </a:p>
        </p:txBody>
      </p:sp>
      <p:sp>
        <p:nvSpPr>
          <p:cNvPr id="23" name="标题 1"/>
          <p:cNvSpPr txBox="1"/>
          <p:nvPr/>
        </p:nvSpPr>
        <p:spPr>
          <a:xfrm rot="0" flipH="0" flipV="0">
            <a:off x="879568" y="4536773"/>
            <a:ext cx="672908" cy="672908"/>
          </a:xfrm>
          <a:prstGeom prst="roundRect">
            <a:avLst/>
          </a:prstGeom>
          <a:solidFill>
            <a:schemeClr val="accent1">
              <a:lumMod val="10000"/>
              <a:lumOff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1746162" y="4484750"/>
            <a:ext cx="4069239" cy="776954"/>
          </a:xfrm>
          <a:prstGeom prst="rect">
            <a:avLst/>
          </a:prstGeom>
          <a:noFill/>
          <a:ln>
            <a:noFill/>
          </a:ln>
        </p:spPr>
        <p:txBody>
          <a:bodyPr vert="horz" wrap="square" lIns="91440" tIns="45720" rIns="91440" bIns="45720" rtlCol="0" anchor="ctr"/>
          <a:lstStyle/>
          <a:p>
            <a:pPr algn="l">
              <a:lnSpc>
                <a:spcPct val="130000"/>
              </a:lnSpc>
            </a:pPr>
            <a:r>
              <a:rPr kumimoji="1" lang="en-US" altLang="zh-CN" sz="2200">
                <a:ln w="12700">
                  <a:noFill/>
                </a:ln>
                <a:solidFill>
                  <a:srgbClr val="467886">
                    <a:alpha val="100000"/>
                  </a:srgbClr>
                </a:solidFill>
                <a:latin typeface="OPPOSans H"/>
                <a:ea typeface="OPPOSans H"/>
                <a:cs typeface="OPPOSans H"/>
              </a:rPr>
              <a:t>维修策略与实施</a:t>
            </a:r>
            <a:endParaRPr kumimoji="1" lang="zh-CN" altLang="en-US"/>
          </a:p>
        </p:txBody>
      </p:sp>
      <p:sp>
        <p:nvSpPr>
          <p:cNvPr id="25" name="标题 1"/>
          <p:cNvSpPr txBox="1"/>
          <p:nvPr/>
        </p:nvSpPr>
        <p:spPr>
          <a:xfrm rot="0" flipH="0" flipV="0">
            <a:off x="892857" y="4611617"/>
            <a:ext cx="646331" cy="523220"/>
          </a:xfrm>
          <a:prstGeom prst="rect">
            <a:avLst/>
          </a:prstGeom>
          <a:noFill/>
          <a:ln>
            <a:noFill/>
          </a:ln>
        </p:spPr>
        <p:txBody>
          <a:bodyPr vert="horz" wrap="square" lIns="91440" tIns="45720" rIns="91440" bIns="45720" rtlCol="0" anchor="ctr"/>
          <a:lstStyle/>
          <a:p>
            <a:pPr algn="ctr">
              <a:lnSpc>
                <a:spcPct val="110000"/>
              </a:lnSpc>
            </a:pPr>
            <a:r>
              <a:rPr kumimoji="1" lang="en-US" altLang="zh-CN" sz="2400">
                <a:ln w="12700">
                  <a:noFill/>
                </a:ln>
                <a:solidFill>
                  <a:srgbClr val="5E7264">
                    <a:alpha val="100000"/>
                  </a:srgbClr>
                </a:solidFill>
                <a:latin typeface="OPPOSans H"/>
                <a:ea typeface="OPPOSans H"/>
                <a:cs typeface="OPPOSans H"/>
              </a:rPr>
              <a:t>03</a:t>
            </a:r>
            <a:endParaRPr kumimoji="1" lang="zh-CN" altLang="en-US"/>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20000"/>
          </a:blip>
          <a:srcRect l="22823" t="0" r="183" b="22723"/>
          <a:stretch>
            <a:fillRect/>
          </a:stretch>
        </p:blipFill>
        <p:spPr>
          <a:xfrm rot="0" flipH="1" flipV="0">
            <a:off x="0" y="0"/>
            <a:ext cx="12192000" cy="6858000"/>
          </a:xfrm>
          <a:custGeom>
            <a:avLst/>
            <a:gdLst>
              <a:gd name="connsiteX0" fmla="*/ 12192000 w 12192000"/>
              <a:gd name="connsiteY0" fmla="*/ 0 h 3550660"/>
              <a:gd name="connsiteX1" fmla="*/ 0 w 12192000"/>
              <a:gd name="connsiteY1" fmla="*/ 0 h 3550660"/>
              <a:gd name="connsiteX2" fmla="*/ 0 w 12192000"/>
              <a:gd name="connsiteY2" fmla="*/ 3550660 h 3550660"/>
              <a:gd name="connsiteX3" fmla="*/ 12192000 w 12192000"/>
              <a:gd name="connsiteY3" fmla="*/ 3550660 h 3550660"/>
            </a:gdLst>
            <a:rect l="l" t="t" r="r" b="b"/>
            <a:pathLst>
              <a:path w="12192000" h="3550660">
                <a:moveTo>
                  <a:pt x="12192000" y="0"/>
                </a:moveTo>
                <a:lnTo>
                  <a:pt x="0" y="0"/>
                </a:lnTo>
                <a:lnTo>
                  <a:pt x="0" y="3550660"/>
                </a:lnTo>
                <a:lnTo>
                  <a:pt x="12192000" y="3550660"/>
                </a:lnTo>
                <a:close/>
              </a:path>
            </a:pathLst>
          </a:custGeom>
          <a:noFill/>
          <a:ln>
            <a:noFill/>
          </a:ln>
        </p:spPr>
      </p:pic>
      <p:sp>
        <p:nvSpPr>
          <p:cNvPr id="3" name="标题 1"/>
          <p:cNvSpPr txBox="1"/>
          <p:nvPr/>
        </p:nvSpPr>
        <p:spPr>
          <a:xfrm rot="0" flipH="0" flipV="0">
            <a:off x="7940755" y="305574"/>
            <a:ext cx="4013574" cy="6246852"/>
          </a:xfrm>
          <a:prstGeom prst="roundRect">
            <a:avLst>
              <a:gd name="adj" fmla="val 50000"/>
            </a:avLst>
          </a:prstGeom>
          <a:solidFill>
            <a:schemeClr val="accent1">
              <a:lumMod val="60000"/>
              <a:lumOff val="4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622322" y="4968270"/>
            <a:ext cx="6624000" cy="28800"/>
          </a:xfrm>
          <a:prstGeom prst="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4391332" y="1937048"/>
            <a:ext cx="2752423" cy="674168"/>
          </a:xfrm>
          <a:custGeom>
            <a:avLst/>
            <a:gdLst>
              <a:gd name="connsiteX0" fmla="*/ 657798 w 3259931"/>
              <a:gd name="connsiteY0" fmla="*/ 253078 h 734914"/>
              <a:gd name="connsiteX1" fmla="*/ 657797 w 3259931"/>
              <a:gd name="connsiteY1" fmla="*/ 253079 h 734914"/>
              <a:gd name="connsiteX2" fmla="*/ 657796 w 3259931"/>
              <a:gd name="connsiteY2" fmla="*/ 253079 h 734914"/>
              <a:gd name="connsiteX3" fmla="*/ 651602 w 3259931"/>
              <a:gd name="connsiteY3" fmla="*/ 259292 h 734914"/>
              <a:gd name="connsiteX4" fmla="*/ 651604 w 3259931"/>
              <a:gd name="connsiteY4" fmla="*/ 259292 h 734914"/>
              <a:gd name="connsiteX5" fmla="*/ 657797 w 3259931"/>
              <a:gd name="connsiteY5" fmla="*/ 253079 h 734914"/>
              <a:gd name="connsiteX6" fmla="*/ 839040 w 3259931"/>
              <a:gd name="connsiteY6" fmla="*/ 254736 h 734914"/>
              <a:gd name="connsiteX7" fmla="*/ 843610 w 3259931"/>
              <a:gd name="connsiteY7" fmla="*/ 259292 h 734914"/>
              <a:gd name="connsiteX8" fmla="*/ 843611 w 3259931"/>
              <a:gd name="connsiteY8" fmla="*/ 259292 h 734914"/>
              <a:gd name="connsiteX9" fmla="*/ 839041 w 3259931"/>
              <a:gd name="connsiteY9" fmla="*/ 254736 h 734914"/>
              <a:gd name="connsiteX10" fmla="*/ 839040 w 3259931"/>
              <a:gd name="connsiteY10" fmla="*/ 254736 h 734914"/>
              <a:gd name="connsiteX11" fmla="*/ 839039 w 3259931"/>
              <a:gd name="connsiteY11" fmla="*/ 254735 h 734914"/>
              <a:gd name="connsiteX12" fmla="*/ 168308 w 3259931"/>
              <a:gd name="connsiteY12" fmla="*/ 241028 h 734914"/>
              <a:gd name="connsiteX13" fmla="*/ 150044 w 3259931"/>
              <a:gd name="connsiteY13" fmla="*/ 259292 h 734914"/>
              <a:gd name="connsiteX14" fmla="*/ 150045 w 3259931"/>
              <a:gd name="connsiteY14" fmla="*/ 259292 h 734914"/>
              <a:gd name="connsiteX15" fmla="*/ 747916 w 3259931"/>
              <a:gd name="connsiteY15" fmla="*/ 142486 h 734914"/>
              <a:gd name="connsiteX16" fmla="*/ 637503 w 3259931"/>
              <a:gd name="connsiteY16" fmla="*/ 252900 h 734914"/>
              <a:gd name="connsiteX17" fmla="*/ 648744 w 3259931"/>
              <a:gd name="connsiteY17" fmla="*/ 253018 h 734914"/>
              <a:gd name="connsiteX18" fmla="*/ 648746 w 3259931"/>
              <a:gd name="connsiteY18" fmla="*/ 253018 h 734914"/>
              <a:gd name="connsiteX19" fmla="*/ 747561 w 3259931"/>
              <a:gd name="connsiteY19" fmla="*/ 154144 h 734914"/>
              <a:gd name="connsiteX20" fmla="*/ 848271 w 3259931"/>
              <a:gd name="connsiteY20" fmla="*/ 254795 h 734914"/>
              <a:gd name="connsiteX21" fmla="*/ 848272 w 3259931"/>
              <a:gd name="connsiteY21" fmla="*/ 254795 h 734914"/>
              <a:gd name="connsiteX22" fmla="*/ 860283 w 3259931"/>
              <a:gd name="connsiteY22" fmla="*/ 254913 h 734914"/>
              <a:gd name="connsiteX23" fmla="*/ 294069 w 3259931"/>
              <a:gd name="connsiteY23" fmla="*/ 115326 h 734914"/>
              <a:gd name="connsiteX24" fmla="*/ 421998 w 3259931"/>
              <a:gd name="connsiteY24" fmla="*/ 243255 h 734914"/>
              <a:gd name="connsiteX25" fmla="*/ 168389 w 3259931"/>
              <a:gd name="connsiteY25" fmla="*/ 240947 h 734914"/>
              <a:gd name="connsiteX26" fmla="*/ 168388 w 3259931"/>
              <a:gd name="connsiteY26" fmla="*/ 240948 h 734914"/>
              <a:gd name="connsiteX27" fmla="*/ 421999 w 3259931"/>
              <a:gd name="connsiteY27" fmla="*/ 243256 h 734914"/>
              <a:gd name="connsiteX28" fmla="*/ 438000 w 3259931"/>
              <a:gd name="connsiteY28" fmla="*/ 259292 h 734914"/>
              <a:gd name="connsiteX29" fmla="*/ 438002 w 3259931"/>
              <a:gd name="connsiteY29" fmla="*/ 259292 h 734914"/>
              <a:gd name="connsiteX30" fmla="*/ 421999 w 3259931"/>
              <a:gd name="connsiteY30" fmla="*/ 243255 h 734914"/>
              <a:gd name="connsiteX31" fmla="*/ 750816 w 3259931"/>
              <a:gd name="connsiteY31" fmla="*/ 107575 h 734914"/>
              <a:gd name="connsiteX32" fmla="*/ 591999 w 3259931"/>
              <a:gd name="connsiteY32" fmla="*/ 252487 h 734914"/>
              <a:gd name="connsiteX33" fmla="*/ 618508 w 3259931"/>
              <a:gd name="connsiteY33" fmla="*/ 252723 h 734914"/>
              <a:gd name="connsiteX34" fmla="*/ 618508 w 3259931"/>
              <a:gd name="connsiteY34" fmla="*/ 252723 h 734914"/>
              <a:gd name="connsiteX35" fmla="*/ 637501 w 3259931"/>
              <a:gd name="connsiteY35" fmla="*/ 252901 h 734914"/>
              <a:gd name="connsiteX36" fmla="*/ 637501 w 3259931"/>
              <a:gd name="connsiteY36" fmla="*/ 252901 h 734914"/>
              <a:gd name="connsiteX37" fmla="*/ 618508 w 3259931"/>
              <a:gd name="connsiteY37" fmla="*/ 252723 h 734914"/>
              <a:gd name="connsiteX38" fmla="*/ 747916 w 3259931"/>
              <a:gd name="connsiteY38" fmla="*/ 123374 h 734914"/>
              <a:gd name="connsiteX39" fmla="*/ 879574 w 3259931"/>
              <a:gd name="connsiteY39" fmla="*/ 255090 h 734914"/>
              <a:gd name="connsiteX40" fmla="*/ 860457 w 3259931"/>
              <a:gd name="connsiteY40" fmla="*/ 254915 h 734914"/>
              <a:gd name="connsiteX41" fmla="*/ 879573 w 3259931"/>
              <a:gd name="connsiteY41" fmla="*/ 255091 h 734914"/>
              <a:gd name="connsiteX42" fmla="*/ 881644 w 3259931"/>
              <a:gd name="connsiteY42" fmla="*/ 257162 h 734914"/>
              <a:gd name="connsiteX43" fmla="*/ 881645 w 3259931"/>
              <a:gd name="connsiteY43" fmla="*/ 257161 h 734914"/>
              <a:gd name="connsiteX44" fmla="*/ 879574 w 3259931"/>
              <a:gd name="connsiteY44" fmla="*/ 255091 h 734914"/>
              <a:gd name="connsiteX45" fmla="*/ 898509 w 3259931"/>
              <a:gd name="connsiteY45" fmla="*/ 255268 h 734914"/>
              <a:gd name="connsiteX46" fmla="*/ 294483 w 3259931"/>
              <a:gd name="connsiteY46" fmla="*/ 86273 h 734914"/>
              <a:gd name="connsiteX47" fmla="*/ 140045 w 3259931"/>
              <a:gd name="connsiteY47" fmla="*/ 240652 h 734914"/>
              <a:gd name="connsiteX48" fmla="*/ 121405 w 3259931"/>
              <a:gd name="connsiteY48" fmla="*/ 259292 h 734914"/>
              <a:gd name="connsiteX49" fmla="*/ 121405 w 3259931"/>
              <a:gd name="connsiteY49" fmla="*/ 259292 h 734914"/>
              <a:gd name="connsiteX50" fmla="*/ 140045 w 3259931"/>
              <a:gd name="connsiteY50" fmla="*/ 240652 h 734914"/>
              <a:gd name="connsiteX51" fmla="*/ 155844 w 3259931"/>
              <a:gd name="connsiteY51" fmla="*/ 240829 h 734914"/>
              <a:gd name="connsiteX52" fmla="*/ 294069 w 3259931"/>
              <a:gd name="connsiteY52" fmla="*/ 102545 h 734914"/>
              <a:gd name="connsiteX53" fmla="*/ 434897 w 3259931"/>
              <a:gd name="connsiteY53" fmla="*/ 243373 h 734914"/>
              <a:gd name="connsiteX54" fmla="*/ 434898 w 3259931"/>
              <a:gd name="connsiteY54" fmla="*/ 243373 h 734914"/>
              <a:gd name="connsiteX55" fmla="*/ 451762 w 3259931"/>
              <a:gd name="connsiteY55" fmla="*/ 243551 h 734914"/>
              <a:gd name="connsiteX56" fmla="*/ 298566 w 3259931"/>
              <a:gd name="connsiteY56" fmla="*/ 37397 h 734914"/>
              <a:gd name="connsiteX57" fmla="*/ 76436 w 3259931"/>
              <a:gd name="connsiteY57" fmla="*/ 240119 h 734914"/>
              <a:gd name="connsiteX58" fmla="*/ 113418 w 3259931"/>
              <a:gd name="connsiteY58" fmla="*/ 240474 h 734914"/>
              <a:gd name="connsiteX59" fmla="*/ 294483 w 3259931"/>
              <a:gd name="connsiteY59" fmla="*/ 59409 h 734914"/>
              <a:gd name="connsiteX60" fmla="*/ 478744 w 3259931"/>
              <a:gd name="connsiteY60" fmla="*/ 243729 h 734914"/>
              <a:gd name="connsiteX61" fmla="*/ 481644 w 3259931"/>
              <a:gd name="connsiteY61" fmla="*/ 246628 h 734914"/>
              <a:gd name="connsiteX62" fmla="*/ 478744 w 3259931"/>
              <a:gd name="connsiteY62" fmla="*/ 243728 h 734914"/>
              <a:gd name="connsiteX63" fmla="*/ 505076 w 3259931"/>
              <a:gd name="connsiteY63" fmla="*/ 243965 h 734914"/>
              <a:gd name="connsiteX64" fmla="*/ 299395 w 3259931"/>
              <a:gd name="connsiteY64" fmla="*/ 0 h 734914"/>
              <a:gd name="connsiteX65" fmla="*/ 557324 w 3259931"/>
              <a:gd name="connsiteY65" fmla="*/ 257872 h 734914"/>
              <a:gd name="connsiteX66" fmla="*/ 751467 w 3259931"/>
              <a:gd name="connsiteY66" fmla="*/ 80889 h 734914"/>
              <a:gd name="connsiteX67" fmla="*/ 929870 w 3259931"/>
              <a:gd name="connsiteY67" fmla="*/ 259292 h 734914"/>
              <a:gd name="connsiteX68" fmla="*/ 2085874 w 3259931"/>
              <a:gd name="connsiteY68" fmla="*/ 259292 h 734914"/>
              <a:gd name="connsiteX69" fmla="*/ 2227275 w 3259931"/>
              <a:gd name="connsiteY69" fmla="*/ 380949 h 734914"/>
              <a:gd name="connsiteX70" fmla="*/ 2085874 w 3259931"/>
              <a:gd name="connsiteY70" fmla="*/ 502606 h 734914"/>
              <a:gd name="connsiteX71" fmla="*/ 1153906 w 3259931"/>
              <a:gd name="connsiteY71" fmla="*/ 502606 h 734914"/>
              <a:gd name="connsiteX72" fmla="*/ 1036095 w 3259931"/>
              <a:gd name="connsiteY72" fmla="*/ 603967 h 734914"/>
              <a:gd name="connsiteX73" fmla="*/ 1153906 w 3259931"/>
              <a:gd name="connsiteY73" fmla="*/ 705328 h 734914"/>
              <a:gd name="connsiteX74" fmla="*/ 3259863 w 3259931"/>
              <a:gd name="connsiteY74" fmla="*/ 705328 h 734914"/>
              <a:gd name="connsiteX75" fmla="*/ 3259931 w 3259931"/>
              <a:gd name="connsiteY75" fmla="*/ 734914 h 734914"/>
              <a:gd name="connsiteX76" fmla="*/ 973991 w 3259931"/>
              <a:gd name="connsiteY76" fmla="*/ 734914 h 734914"/>
              <a:gd name="connsiteX77" fmla="*/ 821861 w 3259931"/>
              <a:gd name="connsiteY77" fmla="*/ 604026 h 734914"/>
              <a:gd name="connsiteX78" fmla="*/ 973991 w 3259931"/>
              <a:gd name="connsiteY78" fmla="*/ 473139 h 734914"/>
              <a:gd name="connsiteX79" fmla="*/ 1923084 w 3259931"/>
              <a:gd name="connsiteY79" fmla="*/ 473139 h 734914"/>
              <a:gd name="connsiteX80" fmla="*/ 2030236 w 3259931"/>
              <a:gd name="connsiteY80" fmla="*/ 380949 h 734914"/>
              <a:gd name="connsiteX81" fmla="*/ 1923084 w 3259931"/>
              <a:gd name="connsiteY81" fmla="*/ 288760 h 734914"/>
              <a:gd name="connsiteX82" fmla="*/ 17125 w 3259931"/>
              <a:gd name="connsiteY82" fmla="*/ 288760 h 734914"/>
              <a:gd name="connsiteX83" fmla="*/ 0 w 3259931"/>
              <a:gd name="connsiteY83" fmla="*/ 274026 h 734914"/>
              <a:gd name="connsiteX84" fmla="*/ 5029 w 3259931"/>
              <a:gd name="connsiteY84" fmla="*/ 263597 h 734914"/>
              <a:gd name="connsiteX85" fmla="*/ 13730 w 3259931"/>
              <a:gd name="connsiteY85" fmla="*/ 260501 h 734914"/>
            </a:gdLst>
            <a:rect l="l" t="t" r="r" b="b"/>
            <a:pathLst>
              <a:path w="3259931" h="734914">
                <a:moveTo>
                  <a:pt x="657798" y="253078"/>
                </a:moveTo>
                <a:lnTo>
                  <a:pt x="657797" y="253079"/>
                </a:lnTo>
                <a:lnTo>
                  <a:pt x="657796" y="253079"/>
                </a:lnTo>
                <a:lnTo>
                  <a:pt x="651602" y="259292"/>
                </a:lnTo>
                <a:lnTo>
                  <a:pt x="651604" y="259292"/>
                </a:lnTo>
                <a:lnTo>
                  <a:pt x="657797" y="253079"/>
                </a:lnTo>
                <a:lnTo>
                  <a:pt x="839040" y="254736"/>
                </a:lnTo>
                <a:lnTo>
                  <a:pt x="843610" y="259292"/>
                </a:lnTo>
                <a:lnTo>
                  <a:pt x="843611" y="259292"/>
                </a:lnTo>
                <a:lnTo>
                  <a:pt x="839041" y="254736"/>
                </a:lnTo>
                <a:lnTo>
                  <a:pt x="839040" y="254736"/>
                </a:lnTo>
                <a:lnTo>
                  <a:pt x="839039" y="254735"/>
                </a:lnTo>
                <a:close/>
                <a:moveTo>
                  <a:pt x="168308" y="241028"/>
                </a:moveTo>
                <a:lnTo>
                  <a:pt x="150044" y="259292"/>
                </a:lnTo>
                <a:lnTo>
                  <a:pt x="150045" y="259292"/>
                </a:lnTo>
                <a:close/>
                <a:moveTo>
                  <a:pt x="747916" y="142486"/>
                </a:moveTo>
                <a:lnTo>
                  <a:pt x="637503" y="252900"/>
                </a:lnTo>
                <a:lnTo>
                  <a:pt x="648744" y="253018"/>
                </a:lnTo>
                <a:lnTo>
                  <a:pt x="648746" y="253018"/>
                </a:lnTo>
                <a:lnTo>
                  <a:pt x="747561" y="154144"/>
                </a:lnTo>
                <a:lnTo>
                  <a:pt x="848271" y="254795"/>
                </a:lnTo>
                <a:lnTo>
                  <a:pt x="848272" y="254795"/>
                </a:lnTo>
                <a:lnTo>
                  <a:pt x="860283" y="254913"/>
                </a:lnTo>
                <a:close/>
                <a:moveTo>
                  <a:pt x="294069" y="115326"/>
                </a:moveTo>
                <a:lnTo>
                  <a:pt x="421998" y="243255"/>
                </a:lnTo>
                <a:lnTo>
                  <a:pt x="168389" y="240947"/>
                </a:lnTo>
                <a:lnTo>
                  <a:pt x="168388" y="240948"/>
                </a:lnTo>
                <a:lnTo>
                  <a:pt x="421999" y="243256"/>
                </a:lnTo>
                <a:lnTo>
                  <a:pt x="438000" y="259292"/>
                </a:lnTo>
                <a:lnTo>
                  <a:pt x="438002" y="259292"/>
                </a:lnTo>
                <a:lnTo>
                  <a:pt x="421999" y="243255"/>
                </a:lnTo>
                <a:close/>
                <a:moveTo>
                  <a:pt x="750816" y="107575"/>
                </a:moveTo>
                <a:lnTo>
                  <a:pt x="591999" y="252487"/>
                </a:lnTo>
                <a:lnTo>
                  <a:pt x="618508" y="252723"/>
                </a:lnTo>
                <a:lnTo>
                  <a:pt x="618508" y="252723"/>
                </a:lnTo>
                <a:lnTo>
                  <a:pt x="637501" y="252901"/>
                </a:lnTo>
                <a:lnTo>
                  <a:pt x="637501" y="252901"/>
                </a:lnTo>
                <a:lnTo>
                  <a:pt x="618508" y="252723"/>
                </a:lnTo>
                <a:lnTo>
                  <a:pt x="747916" y="123374"/>
                </a:lnTo>
                <a:lnTo>
                  <a:pt x="879574" y="255090"/>
                </a:lnTo>
                <a:lnTo>
                  <a:pt x="860457" y="254915"/>
                </a:lnTo>
                <a:lnTo>
                  <a:pt x="879573" y="255091"/>
                </a:lnTo>
                <a:lnTo>
                  <a:pt x="881644" y="257162"/>
                </a:lnTo>
                <a:lnTo>
                  <a:pt x="881645" y="257161"/>
                </a:lnTo>
                <a:lnTo>
                  <a:pt x="879574" y="255091"/>
                </a:lnTo>
                <a:lnTo>
                  <a:pt x="898509" y="255268"/>
                </a:lnTo>
                <a:close/>
                <a:moveTo>
                  <a:pt x="294483" y="86273"/>
                </a:moveTo>
                <a:lnTo>
                  <a:pt x="140045" y="240652"/>
                </a:lnTo>
                <a:lnTo>
                  <a:pt x="121405" y="259292"/>
                </a:lnTo>
                <a:lnTo>
                  <a:pt x="121405" y="259292"/>
                </a:lnTo>
                <a:lnTo>
                  <a:pt x="140045" y="240652"/>
                </a:lnTo>
                <a:lnTo>
                  <a:pt x="155844" y="240829"/>
                </a:lnTo>
                <a:lnTo>
                  <a:pt x="294069" y="102545"/>
                </a:lnTo>
                <a:lnTo>
                  <a:pt x="434897" y="243373"/>
                </a:lnTo>
                <a:lnTo>
                  <a:pt x="434898" y="243373"/>
                </a:lnTo>
                <a:lnTo>
                  <a:pt x="451762" y="243551"/>
                </a:lnTo>
                <a:close/>
                <a:moveTo>
                  <a:pt x="298566" y="37397"/>
                </a:moveTo>
                <a:lnTo>
                  <a:pt x="76436" y="240119"/>
                </a:lnTo>
                <a:lnTo>
                  <a:pt x="113418" y="240474"/>
                </a:lnTo>
                <a:lnTo>
                  <a:pt x="294483" y="59409"/>
                </a:lnTo>
                <a:lnTo>
                  <a:pt x="478744" y="243729"/>
                </a:lnTo>
                <a:lnTo>
                  <a:pt x="481644" y="246628"/>
                </a:lnTo>
                <a:lnTo>
                  <a:pt x="478744" y="243728"/>
                </a:lnTo>
                <a:lnTo>
                  <a:pt x="505076" y="243965"/>
                </a:lnTo>
                <a:close/>
                <a:moveTo>
                  <a:pt x="299395" y="0"/>
                </a:moveTo>
                <a:lnTo>
                  <a:pt x="557324" y="257872"/>
                </a:lnTo>
                <a:lnTo>
                  <a:pt x="751467" y="80889"/>
                </a:lnTo>
                <a:lnTo>
                  <a:pt x="929870" y="259292"/>
                </a:lnTo>
                <a:lnTo>
                  <a:pt x="2085874" y="259292"/>
                </a:lnTo>
                <a:cubicBezTo>
                  <a:pt x="2163935" y="259292"/>
                  <a:pt x="2227275" y="313730"/>
                  <a:pt x="2227275" y="380949"/>
                </a:cubicBezTo>
                <a:cubicBezTo>
                  <a:pt x="2227275" y="448109"/>
                  <a:pt x="2164003" y="502606"/>
                  <a:pt x="2085874" y="502606"/>
                </a:cubicBezTo>
                <a:lnTo>
                  <a:pt x="1153906" y="502606"/>
                </a:lnTo>
                <a:cubicBezTo>
                  <a:pt x="1088844" y="502606"/>
                  <a:pt x="1036095" y="547991"/>
                  <a:pt x="1036095" y="603967"/>
                </a:cubicBezTo>
                <a:cubicBezTo>
                  <a:pt x="1036095" y="659944"/>
                  <a:pt x="1088844" y="705328"/>
                  <a:pt x="1153906" y="705328"/>
                </a:cubicBezTo>
                <a:lnTo>
                  <a:pt x="3259863" y="705328"/>
                </a:lnTo>
                <a:lnTo>
                  <a:pt x="3259931" y="734914"/>
                </a:lnTo>
                <a:lnTo>
                  <a:pt x="973991" y="734914"/>
                </a:lnTo>
                <a:cubicBezTo>
                  <a:pt x="890016" y="734914"/>
                  <a:pt x="821861" y="676334"/>
                  <a:pt x="821861" y="604026"/>
                </a:cubicBezTo>
                <a:cubicBezTo>
                  <a:pt x="821861" y="531778"/>
                  <a:pt x="889948" y="473139"/>
                  <a:pt x="973991" y="473139"/>
                </a:cubicBezTo>
                <a:lnTo>
                  <a:pt x="1923084" y="473139"/>
                </a:lnTo>
                <a:cubicBezTo>
                  <a:pt x="1982231" y="473139"/>
                  <a:pt x="2030236" y="431896"/>
                  <a:pt x="2030236" y="380949"/>
                </a:cubicBezTo>
                <a:cubicBezTo>
                  <a:pt x="2030236" y="330061"/>
                  <a:pt x="1982299" y="288760"/>
                  <a:pt x="1923084" y="288760"/>
                </a:cubicBezTo>
                <a:lnTo>
                  <a:pt x="17125" y="288760"/>
                </a:lnTo>
                <a:cubicBezTo>
                  <a:pt x="7634" y="288760"/>
                  <a:pt x="0" y="282133"/>
                  <a:pt x="0" y="274026"/>
                </a:cubicBezTo>
                <a:cubicBezTo>
                  <a:pt x="0" y="269943"/>
                  <a:pt x="1926" y="266260"/>
                  <a:pt x="5029" y="263597"/>
                </a:cubicBezTo>
                <a:lnTo>
                  <a:pt x="13730" y="260501"/>
                </a:lnTo>
                <a:close/>
              </a:path>
            </a:pathLst>
          </a:custGeom>
          <a:solidFill>
            <a:schemeClr val="accent2">
              <a:alpha val="35000"/>
            </a:schemeClr>
          </a:solidFill>
          <a:ln w="5911" cap="flat">
            <a:noFill/>
            <a:miter/>
          </a:ln>
        </p:spPr>
        <p:txBody>
          <a:bodyPr vert="horz" wrap="square" lIns="91440" tIns="45720" rIns="91440" bIns="45720" rtlCol="0" anchor="ctr"/>
          <a:lstStyle/>
          <a:p>
            <a:pPr algn="l">
              <a:lnSpc>
                <a:spcPct val="110000"/>
              </a:lnSpc>
            </a:pPr>
            <a:endParaRPr kumimoji="1" lang="zh-CN" altLang="en-US"/>
          </a:p>
        </p:txBody>
      </p:sp>
      <p:pic>
        <p:nvPicPr>
          <p:cNvPr id="6" name=""/>
          <p:cNvPicPr>
            <a:picLocks noChangeAspect="1"/>
          </p:cNvPicPr>
          <p:nvPr/>
        </p:nvPicPr>
        <p:blipFill>
          <a:blip r:embed="rId3">
            <a:alphaModFix amt="100000"/>
          </a:blip>
          <a:srcRect l="37448" t="0" r="15577" b="0"/>
          <a:stretch>
            <a:fillRect/>
          </a:stretch>
        </p:blipFill>
        <p:spPr>
          <a:xfrm rot="0" flipH="0" flipV="0">
            <a:off x="8141583" y="533156"/>
            <a:ext cx="3611918" cy="5791688"/>
          </a:xfrm>
          <a:custGeom>
            <a:avLst/>
            <a:gdLst>
              <a:gd name="connsiteX0" fmla="*/ 1805959 w 3611918"/>
              <a:gd name="connsiteY0" fmla="*/ 0 h 5791688"/>
              <a:gd name="connsiteX1" fmla="*/ 0 w 3611918"/>
              <a:gd name="connsiteY1" fmla="*/ 1805959 h 5791688"/>
              <a:gd name="connsiteX2" fmla="*/ 0 w 3611918"/>
              <a:gd name="connsiteY2" fmla="*/ 3985729 h 5791688"/>
              <a:gd name="connsiteX3" fmla="*/ 1805959 w 3611918"/>
              <a:gd name="connsiteY3" fmla="*/ 5791688 h 5791688"/>
              <a:gd name="connsiteX4" fmla="*/ 3611918 w 3611918"/>
              <a:gd name="connsiteY4" fmla="*/ 3985729 h 5791688"/>
              <a:gd name="connsiteX5" fmla="*/ 3611918 w 3611918"/>
              <a:gd name="connsiteY5" fmla="*/ 1805959 h 5791688"/>
              <a:gd name="connsiteX6" fmla="*/ 1805959 w 3611918"/>
              <a:gd name="connsiteY6" fmla="*/ 0 h 5791688"/>
            </a:gdLst>
            <a:rect l="l" t="t" r="r" b="b"/>
            <a:pathLst>
              <a:path w="3611918" h="5791688">
                <a:moveTo>
                  <a:pt x="1805959" y="0"/>
                </a:moveTo>
                <a:cubicBezTo>
                  <a:pt x="808555" y="0"/>
                  <a:pt x="0" y="808555"/>
                  <a:pt x="0" y="1805959"/>
                </a:cubicBezTo>
                <a:lnTo>
                  <a:pt x="0" y="3985729"/>
                </a:lnTo>
                <a:cubicBezTo>
                  <a:pt x="0" y="4983133"/>
                  <a:pt x="808555" y="5791688"/>
                  <a:pt x="1805959" y="5791688"/>
                </a:cubicBezTo>
                <a:cubicBezTo>
                  <a:pt x="2803363" y="5791688"/>
                  <a:pt x="3611918" y="4983133"/>
                  <a:pt x="3611918" y="3985729"/>
                </a:cubicBezTo>
                <a:lnTo>
                  <a:pt x="3611918" y="1805959"/>
                </a:lnTo>
                <a:cubicBezTo>
                  <a:pt x="3611918" y="808555"/>
                  <a:pt x="2803363" y="0"/>
                  <a:pt x="1805959" y="0"/>
                </a:cubicBezTo>
                <a:close/>
              </a:path>
            </a:pathLst>
          </a:custGeom>
          <a:noFill/>
          <a:ln w="63500" cap="sq">
            <a:solidFill>
              <a:schemeClr val="accent1">
                <a:lumMod val="40000"/>
                <a:lumOff val="60000"/>
              </a:schemeClr>
            </a:solidFill>
          </a:ln>
        </p:spPr>
      </p:pic>
      <p:sp>
        <p:nvSpPr>
          <p:cNvPr id="7" name="标题 1"/>
          <p:cNvSpPr txBox="1"/>
          <p:nvPr/>
        </p:nvSpPr>
        <p:spPr>
          <a:xfrm rot="0" flipH="0" flipV="0">
            <a:off x="10146257" y="704639"/>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0">
            <a:off x="7636175" y="5479258"/>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0" flipH="0" flipV="0">
            <a:off x="5642257" y="680253"/>
            <a:ext cx="1622560" cy="707886"/>
          </a:xfrm>
          <a:prstGeom prst="rect">
            <a:avLst/>
          </a:prstGeom>
          <a:noFill/>
          <a:ln>
            <a:noFill/>
          </a:ln>
        </p:spPr>
        <p:txBody>
          <a:bodyPr vert="horz" wrap="square" lIns="91440" tIns="45720" rIns="91440" bIns="45720" rtlCol="0" anchor="t"/>
          <a:lstStyle/>
          <a:p>
            <a:pPr algn="l">
              <a:lnSpc>
                <a:spcPct val="110000"/>
              </a:lnSpc>
            </a:pPr>
            <a:r>
              <a:rPr kumimoji="1" lang="en-US" altLang="zh-CN" sz="4000">
                <a:ln w="12700">
                  <a:noFill/>
                </a:ln>
                <a:solidFill>
                  <a:srgbClr val="D3D5B5">
                    <a:alpha val="100000"/>
                  </a:srgbClr>
                </a:solidFill>
                <a:latin typeface="OPPOSans H"/>
                <a:ea typeface="OPPOSans H"/>
                <a:cs typeface="OPPOSans H"/>
              </a:rPr>
              <a:t>202X</a:t>
            </a:r>
            <a:endParaRPr kumimoji="1" lang="zh-CN" altLang="en-US"/>
          </a:p>
        </p:txBody>
      </p:sp>
      <p:sp>
        <p:nvSpPr>
          <p:cNvPr id="10" name="标题 1"/>
          <p:cNvSpPr txBox="1"/>
          <p:nvPr/>
        </p:nvSpPr>
        <p:spPr>
          <a:xfrm rot="0" flipH="0" flipV="0">
            <a:off x="623888" y="-802865"/>
            <a:ext cx="1622560" cy="3434427"/>
          </a:xfrm>
          <a:prstGeom prst="rect">
            <a:avLst/>
          </a:prstGeom>
          <a:noFill/>
          <a:ln>
            <a:noFill/>
          </a:ln>
        </p:spPr>
        <p:txBody>
          <a:bodyPr vert="horz" wrap="square" lIns="0" tIns="0" rIns="0" bIns="0" rtlCol="0" anchor="b"/>
          <a:lstStyle/>
          <a:p>
            <a:pPr algn="l">
              <a:lnSpc>
                <a:spcPct val="110000"/>
              </a:lnSpc>
            </a:pPr>
            <a:r>
              <a:rPr kumimoji="1" lang="en-US" altLang="zh-CN" sz="6600">
                <a:ln w="12700">
                  <a:noFill/>
                </a:ln>
                <a:solidFill>
                  <a:srgbClr val="5E7264">
                    <a:alpha val="100000"/>
                  </a:srgbClr>
                </a:solidFill>
                <a:latin typeface="OPPOSans H"/>
                <a:ea typeface="OPPOSans H"/>
                <a:cs typeface="OPPOSans H"/>
              </a:rPr>
              <a:t>01</a:t>
            </a:r>
            <a:endParaRPr kumimoji="1" lang="zh-CN" altLang="en-US"/>
          </a:p>
        </p:txBody>
      </p:sp>
      <p:sp>
        <p:nvSpPr>
          <p:cNvPr id="11" name="标题 1"/>
          <p:cNvSpPr txBox="1"/>
          <p:nvPr/>
        </p:nvSpPr>
        <p:spPr>
          <a:xfrm rot="0" flipH="0" flipV="0">
            <a:off x="623888" y="2741287"/>
            <a:ext cx="6588125" cy="2123408"/>
          </a:xfrm>
          <a:prstGeom prst="rect">
            <a:avLst/>
          </a:prstGeom>
          <a:noFill/>
          <a:ln>
            <a:noFill/>
          </a:ln>
        </p:spPr>
        <p:txBody>
          <a:bodyPr vert="horz" wrap="square" lIns="0" tIns="0" rIns="0" bIns="0" rtlCol="0" anchor="t"/>
          <a:lstStyle/>
          <a:p>
            <a:pPr algn="l">
              <a:lnSpc>
                <a:spcPct val="130000"/>
              </a:lnSpc>
            </a:pPr>
            <a:r>
              <a:rPr kumimoji="1" lang="en-US" altLang="zh-CN" sz="5500">
                <a:ln w="12700">
                  <a:noFill/>
                </a:ln>
                <a:solidFill>
                  <a:srgbClr val="8A8E50">
                    <a:alpha val="100000"/>
                  </a:srgbClr>
                </a:solidFill>
                <a:latin typeface="OPPOSans H"/>
                <a:ea typeface="OPPOSans H"/>
                <a:cs typeface="OPPOSans H"/>
              </a:rPr>
              <a:t>设备维修概览</a:t>
            </a:r>
            <a:endParaRPr kumimoji="1" lang="zh-CN" altLang="en-US"/>
          </a:p>
        </p:txBody>
      </p:sp>
      <p:pic>
        <p:nvPicPr>
          <p:cNvPr id="12" name=""/>
          <p:cNvPicPr>
            <a:picLocks noChangeAspect="1"/>
          </p:cNvPicPr>
          <p:nvPr/>
        </p:nvPicPr>
        <p:blipFill>
          <a:blip r:embed="rId4">
            <a:alphaModFix amt="50000"/>
          </a:blip>
          <a:srcRect l="501" t="27592" r="10355" b="28612"/>
          <a:stretch>
            <a:fillRect/>
          </a:stretch>
        </p:blipFill>
        <p:spPr>
          <a:xfrm rot="0" flipH="0" flipV="0">
            <a:off x="0" y="4794222"/>
            <a:ext cx="7495370" cy="2063778"/>
          </a:xfrm>
          <a:custGeom>
            <a:avLst/>
            <a:gdLst>
              <a:gd name="connsiteX0" fmla="*/ 7082976 w 7082976"/>
              <a:gd name="connsiteY0" fmla="*/ 0 h 2063778"/>
              <a:gd name="connsiteX1" fmla="*/ 0 w 7082976"/>
              <a:gd name="connsiteY1" fmla="*/ 0 h 2063778"/>
              <a:gd name="connsiteX2" fmla="*/ 0 w 7082976"/>
              <a:gd name="connsiteY2" fmla="*/ 2063778 h 2063778"/>
              <a:gd name="connsiteX3" fmla="*/ 7082976 w 7082976"/>
              <a:gd name="connsiteY3" fmla="*/ 2063778 h 2063778"/>
            </a:gdLst>
            <a:rect l="l" t="t" r="r" b="b"/>
            <a:pathLst>
              <a:path w="7082976" h="2063778">
                <a:moveTo>
                  <a:pt x="7082976" y="0"/>
                </a:moveTo>
                <a:lnTo>
                  <a:pt x="0" y="0"/>
                </a:lnTo>
                <a:lnTo>
                  <a:pt x="0" y="2063778"/>
                </a:lnTo>
                <a:lnTo>
                  <a:pt x="7082976" y="2063778"/>
                </a:lnTo>
                <a:close/>
              </a:path>
            </a:pathLst>
          </a:custGeom>
          <a:noFill/>
          <a:ln>
            <a:noFill/>
          </a:ln>
        </p:spPr>
      </p:pic>
      <p:sp>
        <p:nvSpPr>
          <p:cNvPr id="13" name="标题 1"/>
          <p:cNvSpPr txBox="1"/>
          <p:nvPr/>
        </p:nvSpPr>
        <p:spPr>
          <a:xfrm rot="0" flipH="0" flipV="0">
            <a:off x="625044" y="5279611"/>
            <a:ext cx="3162809"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833718" y="5370449"/>
            <a:ext cx="2745460" cy="239344"/>
          </a:xfrm>
          <a:prstGeom prst="rect">
            <a:avLst/>
          </a:prstGeom>
          <a:noFill/>
          <a:ln>
            <a:noFill/>
          </a:ln>
        </p:spPr>
        <p:txBody>
          <a:bodyPr vert="horz" wrap="square" lIns="0" tIns="0" rIns="0" bIns="0" rtlCol="0" anchor="t"/>
          <a:lstStyle/>
          <a:p>
            <a:pPr algn="ctr">
              <a:lnSpc>
                <a:spcPct val="110000"/>
              </a:lnSpc>
            </a:pPr>
            <a:r>
              <a:rPr kumimoji="1" lang="en-US" altLang="zh-CN" sz="1800">
                <a:ln w="12700">
                  <a:noFill/>
                </a:ln>
                <a:solidFill>
                  <a:srgbClr val="DEE4E0">
                    <a:alpha val="100000"/>
                  </a:srgbClr>
                </a:solidFill>
                <a:latin typeface="OPPOSans R"/>
                <a:ea typeface="OPPOSans R"/>
                <a:cs typeface="OPPOSans R"/>
              </a:rPr>
              <a:t>POWERPOINT DESIGN</a:t>
            </a:r>
            <a:endParaRPr kumimoji="1" lang="zh-CN" altLang="en-US"/>
          </a:p>
        </p:txBody>
      </p:sp>
      <p:sp>
        <p:nvSpPr>
          <p:cNvPr id="15" name="标题 1"/>
          <p:cNvSpPr txBox="1"/>
          <p:nvPr/>
        </p:nvSpPr>
        <p:spPr>
          <a:xfrm rot="0" flipH="0" flipV="0">
            <a:off x="622322" y="795791"/>
            <a:ext cx="2247056"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843244" y="880545"/>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1014730" y="3908639"/>
            <a:ext cx="2539999" cy="427141"/>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000000">
                    <a:alpha val="100000"/>
                  </a:srgbClr>
                </a:solidFill>
                <a:latin typeface="Source Han Sans CN Bold"/>
                <a:ea typeface="Source Han Sans CN Bold"/>
                <a:cs typeface="Source Han Sans CN Bold"/>
              </a:rPr>
              <a:t>提高生产效率</a:t>
            </a:r>
            <a:endParaRPr kumimoji="1" lang="zh-CN" altLang="en-US"/>
          </a:p>
        </p:txBody>
      </p:sp>
      <p:sp>
        <p:nvSpPr>
          <p:cNvPr id="4" name="标题 1"/>
          <p:cNvSpPr txBox="1"/>
          <p:nvPr/>
        </p:nvSpPr>
        <p:spPr>
          <a:xfrm rot="0" flipH="0" flipV="0">
            <a:off x="1077274" y="4501828"/>
            <a:ext cx="2423162" cy="1733872"/>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404040">
                    <a:alpha val="100000"/>
                  </a:srgbClr>
                </a:solidFill>
                <a:latin typeface="Source Han Sans"/>
                <a:ea typeface="Source Han Sans"/>
                <a:cs typeface="Source Han Sans"/>
              </a:rPr>
              <a:t>设备维修确保生产线的连续运转，减少因设备故障导致的生产中断，从而提高整体的生产效率。例如，通过定期的预防性维护，可以减少意外停机时间，保持生产线的稳定运行。</a:t>
            </a:r>
            <a:endParaRPr kumimoji="1" lang="zh-CN" altLang="en-US"/>
          </a:p>
        </p:txBody>
      </p:sp>
      <p:sp>
        <p:nvSpPr>
          <p:cNvPr id="5" name="标题 1"/>
          <p:cNvSpPr txBox="1"/>
          <p:nvPr/>
        </p:nvSpPr>
        <p:spPr>
          <a:xfrm rot="0" flipH="0" flipV="0">
            <a:off x="4826001" y="3908639"/>
            <a:ext cx="2539999" cy="427141"/>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000000">
                    <a:alpha val="100000"/>
                  </a:srgbClr>
                </a:solidFill>
                <a:latin typeface="Source Han Sans CN Bold"/>
                <a:ea typeface="Source Han Sans CN Bold"/>
                <a:cs typeface="Source Han Sans CN Bold"/>
              </a:rPr>
              <a:t>延长设备寿命</a:t>
            </a:r>
            <a:endParaRPr kumimoji="1" lang="zh-CN" altLang="en-US"/>
          </a:p>
        </p:txBody>
      </p:sp>
      <p:sp>
        <p:nvSpPr>
          <p:cNvPr id="6" name="标题 1"/>
          <p:cNvSpPr txBox="1"/>
          <p:nvPr/>
        </p:nvSpPr>
        <p:spPr>
          <a:xfrm rot="0" flipH="0" flipV="0">
            <a:off x="4886047" y="4501828"/>
            <a:ext cx="2423162" cy="1733872"/>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404040">
                    <a:alpha val="100000"/>
                  </a:srgbClr>
                </a:solidFill>
                <a:latin typeface="Source Han Sans"/>
                <a:ea typeface="Source Han Sans"/>
                <a:cs typeface="Source Han Sans"/>
              </a:rPr>
              <a:t>定期的维修和保养可以延长设备的使用寿命，减少设备的磨损和损坏。通过及时更换磨损部件和进行必要的调整，可以避免小问题演变成大故障，从而节省更换设备的成本。</a:t>
            </a:r>
            <a:endParaRPr kumimoji="1" lang="zh-CN" altLang="en-US"/>
          </a:p>
        </p:txBody>
      </p:sp>
      <p:sp>
        <p:nvSpPr>
          <p:cNvPr id="7" name="标题 1"/>
          <p:cNvSpPr txBox="1"/>
          <p:nvPr/>
        </p:nvSpPr>
        <p:spPr>
          <a:xfrm rot="0" flipH="0" flipV="0">
            <a:off x="8679451" y="3908639"/>
            <a:ext cx="2539999" cy="427141"/>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000000">
                    <a:alpha val="100000"/>
                  </a:srgbClr>
                </a:solidFill>
                <a:latin typeface="Source Han Sans CN Bold"/>
                <a:ea typeface="Source Han Sans CN Bold"/>
                <a:cs typeface="Source Han Sans CN Bold"/>
              </a:rPr>
              <a:t>保障员工安全</a:t>
            </a:r>
            <a:endParaRPr kumimoji="1" lang="zh-CN" altLang="en-US"/>
          </a:p>
        </p:txBody>
      </p:sp>
      <p:sp>
        <p:nvSpPr>
          <p:cNvPr id="8" name="标题 1"/>
          <p:cNvSpPr txBox="1"/>
          <p:nvPr/>
        </p:nvSpPr>
        <p:spPr>
          <a:xfrm rot="0" flipH="0" flipV="0">
            <a:off x="8702039" y="4501828"/>
            <a:ext cx="2423162" cy="1733872"/>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404040">
                    <a:alpha val="100000"/>
                  </a:srgbClr>
                </a:solidFill>
                <a:latin typeface="Source Han Sans"/>
                <a:ea typeface="Source Han Sans"/>
                <a:cs typeface="Source Han Sans"/>
              </a:rPr>
              <a:t>设备维修还包括对安全防护措施的检查和维护，确保设备在运行过程中不会对员工造成伤害。这对于维护工作环境的安全至关重要，可以减少工伤事故的发生。</a:t>
            </a:r>
            <a:endParaRPr kumimoji="1" lang="zh-CN" altLang="en-US"/>
          </a:p>
        </p:txBody>
      </p:sp>
      <p:sp>
        <p:nvSpPr>
          <p:cNvPr id="9" name="标题 1"/>
          <p:cNvSpPr txBox="1"/>
          <p:nvPr/>
        </p:nvSpPr>
        <p:spPr>
          <a:xfrm rot="0" flipH="0" flipV="0">
            <a:off x="1954090" y="3247159"/>
            <a:ext cx="669530" cy="175358"/>
          </a:xfrm>
          <a:custGeom>
            <a:avLst/>
            <a:gdLst>
              <a:gd name="connsiteX0" fmla="*/ 778672 w 778671"/>
              <a:gd name="connsiteY0" fmla="*/ 187955 h 375910"/>
              <a:gd name="connsiteX1" fmla="*/ 389336 w 778671"/>
              <a:gd name="connsiteY1" fmla="*/ 375911 h 375910"/>
              <a:gd name="connsiteX2" fmla="*/ 0 w 778671"/>
              <a:gd name="connsiteY2" fmla="*/ 187955 h 375910"/>
              <a:gd name="connsiteX3" fmla="*/ 389336 w 778671"/>
              <a:gd name="connsiteY3" fmla="*/ 0 h 375910"/>
              <a:gd name="connsiteX4" fmla="*/ 778672 w 778671"/>
              <a:gd name="connsiteY4" fmla="*/ 187955 h 375910"/>
            </a:gdLst>
            <a:rect l="l" t="t" r="r" b="b"/>
            <a:pathLst>
              <a:path w="778671" h="375910">
                <a:moveTo>
                  <a:pt x="778672" y="187955"/>
                </a:moveTo>
                <a:cubicBezTo>
                  <a:pt x="778672" y="291760"/>
                  <a:pt x="604360" y="375911"/>
                  <a:pt x="389336" y="375911"/>
                </a:cubicBezTo>
                <a:cubicBezTo>
                  <a:pt x="174312" y="375911"/>
                  <a:pt x="0" y="291760"/>
                  <a:pt x="0" y="187955"/>
                </a:cubicBezTo>
                <a:cubicBezTo>
                  <a:pt x="0" y="84150"/>
                  <a:pt x="174312" y="0"/>
                  <a:pt x="389336" y="0"/>
                </a:cubicBezTo>
                <a:cubicBezTo>
                  <a:pt x="604360" y="0"/>
                  <a:pt x="778672" y="84150"/>
                  <a:pt x="778672" y="187955"/>
                </a:cubicBezTo>
                <a:close/>
              </a:path>
            </a:pathLst>
          </a:custGeom>
          <a:solidFill>
            <a:schemeClr val="bg1">
              <a:lumMod val="95000"/>
            </a:schemeClr>
          </a:solidFill>
          <a:ln cap="flat">
            <a:noFill/>
            <a:prstDash val="solid"/>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rot="0" flipH="0" flipV="0">
            <a:off x="1753231" y="2101369"/>
            <a:ext cx="1071249" cy="1253533"/>
          </a:xfrm>
          <a:custGeom>
            <a:avLst/>
            <a:gdLst>
              <a:gd name="connsiteX0" fmla="*/ 710840 w 1245875"/>
              <a:gd name="connsiteY0" fmla="*/ 1422970 h 1457874"/>
              <a:gd name="connsiteX1" fmla="*/ 1245707 w 1245875"/>
              <a:gd name="connsiteY1" fmla="*/ 610064 h 1457874"/>
              <a:gd name="connsiteX2" fmla="*/ 622770 w 1245875"/>
              <a:gd name="connsiteY2" fmla="*/ -120 h 1457874"/>
              <a:gd name="connsiteX3" fmla="*/ -168 w 1245875"/>
              <a:gd name="connsiteY3" fmla="*/ 610064 h 1457874"/>
              <a:gd name="connsiteX4" fmla="*/ 534699 w 1245875"/>
              <a:gd name="connsiteY4" fmla="*/ 1422970 h 1457874"/>
              <a:gd name="connsiteX5" fmla="*/ 534699 w 1245875"/>
              <a:gd name="connsiteY5" fmla="*/ 1422970 h 1457874"/>
              <a:gd name="connsiteX6" fmla="*/ 710840 w 1245875"/>
              <a:gd name="connsiteY6" fmla="*/ 1422970 h 1457874"/>
            </a:gdLst>
            <a:rect l="l" t="t" r="r" b="b"/>
            <a:pathLst>
              <a:path w="1245875" h="1457874">
                <a:moveTo>
                  <a:pt x="710840" y="1422970"/>
                </a:moveTo>
                <a:cubicBezTo>
                  <a:pt x="1067418" y="1089196"/>
                  <a:pt x="1245707" y="818229"/>
                  <a:pt x="1245707" y="610064"/>
                </a:cubicBezTo>
                <a:cubicBezTo>
                  <a:pt x="1245707" y="273060"/>
                  <a:pt x="966808" y="-120"/>
                  <a:pt x="622770" y="-120"/>
                </a:cubicBezTo>
                <a:cubicBezTo>
                  <a:pt x="278731" y="-120"/>
                  <a:pt x="-168" y="273060"/>
                  <a:pt x="-168" y="610064"/>
                </a:cubicBezTo>
                <a:cubicBezTo>
                  <a:pt x="-168" y="818229"/>
                  <a:pt x="178121" y="1089196"/>
                  <a:pt x="534699" y="1422970"/>
                </a:cubicBezTo>
                <a:lnTo>
                  <a:pt x="534699" y="1422970"/>
                </a:lnTo>
                <a:cubicBezTo>
                  <a:pt x="584255" y="1469350"/>
                  <a:pt x="661287" y="1469350"/>
                  <a:pt x="710840" y="1422970"/>
                </a:cubicBezTo>
                <a:close/>
              </a:path>
            </a:pathLst>
          </a:custGeom>
          <a:gradFill>
            <a:gsLst>
              <a:gs pos="0">
                <a:schemeClr val="accent1"/>
              </a:gs>
              <a:gs pos="100000">
                <a:schemeClr val="accent1">
                  <a:lumMod val="60000"/>
                  <a:lumOff val="40000"/>
                  <a:alpha val="100000"/>
                </a:schemeClr>
              </a:gs>
            </a:gsLst>
            <a:lin ang="162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1" name="标题 1"/>
          <p:cNvSpPr txBox="1"/>
          <p:nvPr/>
        </p:nvSpPr>
        <p:spPr>
          <a:xfrm rot="0" flipH="0" flipV="0">
            <a:off x="2009770" y="2339439"/>
            <a:ext cx="558170" cy="558170"/>
          </a:xfrm>
          <a:custGeom>
            <a:avLst/>
            <a:gdLst>
              <a:gd name="connsiteX0" fmla="*/ 472573 w 472573"/>
              <a:gd name="connsiteY0" fmla="*/ 236287 h 472573"/>
              <a:gd name="connsiteX1" fmla="*/ 236287 w 472573"/>
              <a:gd name="connsiteY1" fmla="*/ 472573 h 472573"/>
              <a:gd name="connsiteX2" fmla="*/ 0 w 472573"/>
              <a:gd name="connsiteY2" fmla="*/ 236287 h 472573"/>
              <a:gd name="connsiteX3" fmla="*/ 236287 w 472573"/>
              <a:gd name="connsiteY3" fmla="*/ 0 h 472573"/>
              <a:gd name="connsiteX4" fmla="*/ 472573 w 472573"/>
              <a:gd name="connsiteY4" fmla="*/ 236287 h 472573"/>
            </a:gdLst>
            <a:rect l="l" t="t" r="r" b="b"/>
            <a:pathLst>
              <a:path w="472573" h="472573">
                <a:moveTo>
                  <a:pt x="472573" y="236287"/>
                </a:moveTo>
                <a:cubicBezTo>
                  <a:pt x="472573" y="366784"/>
                  <a:pt x="366784" y="472573"/>
                  <a:pt x="236287" y="472573"/>
                </a:cubicBezTo>
                <a:cubicBezTo>
                  <a:pt x="105789" y="472573"/>
                  <a:pt x="0" y="366784"/>
                  <a:pt x="0" y="236287"/>
                </a:cubicBezTo>
                <a:cubicBezTo>
                  <a:pt x="0" y="105789"/>
                  <a:pt x="105789" y="0"/>
                  <a:pt x="236287" y="0"/>
                </a:cubicBezTo>
                <a:cubicBezTo>
                  <a:pt x="366784" y="0"/>
                  <a:pt x="472573" y="105789"/>
                  <a:pt x="472573" y="236287"/>
                </a:cubicBezTo>
                <a:close/>
              </a:path>
            </a:pathLst>
          </a:custGeom>
          <a:solidFill>
            <a:schemeClr val="bg1"/>
          </a:solidFill>
          <a:ln cap="flat">
            <a:noFill/>
            <a:prstDash val="solid"/>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rot="0" flipH="0" flipV="0">
            <a:off x="2043748" y="2448608"/>
            <a:ext cx="481961" cy="279527"/>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5E7264">
                    <a:alpha val="100000"/>
                  </a:srgbClr>
                </a:solidFill>
                <a:latin typeface="OPPOSans H"/>
                <a:ea typeface="OPPOSans H"/>
                <a:cs typeface="OPPOSans H"/>
              </a:rPr>
              <a:t>01</a:t>
            </a:r>
            <a:endParaRPr kumimoji="1" lang="zh-CN" altLang="en-US"/>
          </a:p>
        </p:txBody>
      </p:sp>
      <p:sp>
        <p:nvSpPr>
          <p:cNvPr id="13" name="标题 1"/>
          <p:cNvSpPr txBox="1"/>
          <p:nvPr/>
        </p:nvSpPr>
        <p:spPr>
          <a:xfrm rot="0" flipH="0" flipV="0">
            <a:off x="9610611" y="3247159"/>
            <a:ext cx="669530" cy="175358"/>
          </a:xfrm>
          <a:custGeom>
            <a:avLst/>
            <a:gdLst>
              <a:gd name="connsiteX0" fmla="*/ 778672 w 778671"/>
              <a:gd name="connsiteY0" fmla="*/ 187955 h 375910"/>
              <a:gd name="connsiteX1" fmla="*/ 389336 w 778671"/>
              <a:gd name="connsiteY1" fmla="*/ 375911 h 375910"/>
              <a:gd name="connsiteX2" fmla="*/ 0 w 778671"/>
              <a:gd name="connsiteY2" fmla="*/ 187955 h 375910"/>
              <a:gd name="connsiteX3" fmla="*/ 389336 w 778671"/>
              <a:gd name="connsiteY3" fmla="*/ 0 h 375910"/>
              <a:gd name="connsiteX4" fmla="*/ 778672 w 778671"/>
              <a:gd name="connsiteY4" fmla="*/ 187955 h 375910"/>
            </a:gdLst>
            <a:rect l="l" t="t" r="r" b="b"/>
            <a:pathLst>
              <a:path w="778671" h="375910">
                <a:moveTo>
                  <a:pt x="778672" y="187955"/>
                </a:moveTo>
                <a:cubicBezTo>
                  <a:pt x="778672" y="291760"/>
                  <a:pt x="604360" y="375911"/>
                  <a:pt x="389336" y="375911"/>
                </a:cubicBezTo>
                <a:cubicBezTo>
                  <a:pt x="174312" y="375911"/>
                  <a:pt x="0" y="291760"/>
                  <a:pt x="0" y="187955"/>
                </a:cubicBezTo>
                <a:cubicBezTo>
                  <a:pt x="0" y="84150"/>
                  <a:pt x="174312" y="0"/>
                  <a:pt x="389336" y="0"/>
                </a:cubicBezTo>
                <a:cubicBezTo>
                  <a:pt x="604360" y="0"/>
                  <a:pt x="778672" y="84150"/>
                  <a:pt x="778672" y="187955"/>
                </a:cubicBezTo>
                <a:close/>
              </a:path>
            </a:pathLst>
          </a:custGeom>
          <a:solidFill>
            <a:schemeClr val="bg1">
              <a:lumMod val="95000"/>
            </a:schemeClr>
          </a:solidFill>
          <a:ln cap="flat">
            <a:noFill/>
            <a:prstDash val="solid"/>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rot="0" flipH="0" flipV="0">
            <a:off x="9409752" y="2101369"/>
            <a:ext cx="1071249" cy="1253533"/>
          </a:xfrm>
          <a:custGeom>
            <a:avLst/>
            <a:gdLst>
              <a:gd name="connsiteX0" fmla="*/ 710840 w 1245875"/>
              <a:gd name="connsiteY0" fmla="*/ 1422970 h 1457874"/>
              <a:gd name="connsiteX1" fmla="*/ 1245707 w 1245875"/>
              <a:gd name="connsiteY1" fmla="*/ 610064 h 1457874"/>
              <a:gd name="connsiteX2" fmla="*/ 622770 w 1245875"/>
              <a:gd name="connsiteY2" fmla="*/ -120 h 1457874"/>
              <a:gd name="connsiteX3" fmla="*/ -168 w 1245875"/>
              <a:gd name="connsiteY3" fmla="*/ 610064 h 1457874"/>
              <a:gd name="connsiteX4" fmla="*/ 534699 w 1245875"/>
              <a:gd name="connsiteY4" fmla="*/ 1422970 h 1457874"/>
              <a:gd name="connsiteX5" fmla="*/ 534699 w 1245875"/>
              <a:gd name="connsiteY5" fmla="*/ 1422970 h 1457874"/>
              <a:gd name="connsiteX6" fmla="*/ 710840 w 1245875"/>
              <a:gd name="connsiteY6" fmla="*/ 1422970 h 1457874"/>
            </a:gdLst>
            <a:rect l="l" t="t" r="r" b="b"/>
            <a:pathLst>
              <a:path w="1245875" h="1457874">
                <a:moveTo>
                  <a:pt x="710840" y="1422970"/>
                </a:moveTo>
                <a:cubicBezTo>
                  <a:pt x="1067418" y="1089196"/>
                  <a:pt x="1245707" y="818229"/>
                  <a:pt x="1245707" y="610064"/>
                </a:cubicBezTo>
                <a:cubicBezTo>
                  <a:pt x="1245707" y="273060"/>
                  <a:pt x="966808" y="-120"/>
                  <a:pt x="622770" y="-120"/>
                </a:cubicBezTo>
                <a:cubicBezTo>
                  <a:pt x="278731" y="-120"/>
                  <a:pt x="-168" y="273060"/>
                  <a:pt x="-168" y="610064"/>
                </a:cubicBezTo>
                <a:cubicBezTo>
                  <a:pt x="-168" y="818229"/>
                  <a:pt x="178121" y="1089196"/>
                  <a:pt x="534699" y="1422970"/>
                </a:cubicBezTo>
                <a:lnTo>
                  <a:pt x="534699" y="1422970"/>
                </a:lnTo>
                <a:cubicBezTo>
                  <a:pt x="584255" y="1469350"/>
                  <a:pt x="661287" y="1469350"/>
                  <a:pt x="710840" y="1422970"/>
                </a:cubicBezTo>
                <a:close/>
              </a:path>
            </a:pathLst>
          </a:custGeom>
          <a:gradFill>
            <a:gsLst>
              <a:gs pos="0">
                <a:schemeClr val="accent1"/>
              </a:gs>
              <a:gs pos="100000">
                <a:schemeClr val="accent1">
                  <a:lumMod val="60000"/>
                  <a:lumOff val="40000"/>
                  <a:alpha val="100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9653591" y="2314039"/>
            <a:ext cx="558170" cy="558170"/>
          </a:xfrm>
          <a:custGeom>
            <a:avLst/>
            <a:gdLst>
              <a:gd name="connsiteX0" fmla="*/ 472573 w 472573"/>
              <a:gd name="connsiteY0" fmla="*/ 236287 h 472573"/>
              <a:gd name="connsiteX1" fmla="*/ 236287 w 472573"/>
              <a:gd name="connsiteY1" fmla="*/ 472573 h 472573"/>
              <a:gd name="connsiteX2" fmla="*/ 0 w 472573"/>
              <a:gd name="connsiteY2" fmla="*/ 236287 h 472573"/>
              <a:gd name="connsiteX3" fmla="*/ 236287 w 472573"/>
              <a:gd name="connsiteY3" fmla="*/ 0 h 472573"/>
              <a:gd name="connsiteX4" fmla="*/ 472573 w 472573"/>
              <a:gd name="connsiteY4" fmla="*/ 236287 h 472573"/>
            </a:gdLst>
            <a:rect l="l" t="t" r="r" b="b"/>
            <a:pathLst>
              <a:path w="472573" h="472573">
                <a:moveTo>
                  <a:pt x="472573" y="236287"/>
                </a:moveTo>
                <a:cubicBezTo>
                  <a:pt x="472573" y="366784"/>
                  <a:pt x="366784" y="472573"/>
                  <a:pt x="236287" y="472573"/>
                </a:cubicBezTo>
                <a:cubicBezTo>
                  <a:pt x="105789" y="472573"/>
                  <a:pt x="0" y="366784"/>
                  <a:pt x="0" y="236287"/>
                </a:cubicBezTo>
                <a:cubicBezTo>
                  <a:pt x="0" y="105789"/>
                  <a:pt x="105789" y="0"/>
                  <a:pt x="236287" y="0"/>
                </a:cubicBezTo>
                <a:cubicBezTo>
                  <a:pt x="366784" y="0"/>
                  <a:pt x="472573" y="105789"/>
                  <a:pt x="472573" y="236287"/>
                </a:cubicBezTo>
                <a:close/>
              </a:path>
            </a:pathLst>
          </a:custGeom>
          <a:solidFill>
            <a:schemeClr val="bg1"/>
          </a:solidFill>
          <a:ln cap="flat">
            <a:noFill/>
            <a:prstDash val="solid"/>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rot="0" flipH="0" flipV="0">
            <a:off x="9700269" y="2448608"/>
            <a:ext cx="481961" cy="279527"/>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5E7264">
                    <a:alpha val="100000"/>
                  </a:srgbClr>
                </a:solidFill>
                <a:latin typeface="OPPOSans H"/>
                <a:ea typeface="OPPOSans H"/>
                <a:cs typeface="OPPOSans H"/>
              </a:rPr>
              <a:t>03</a:t>
            </a:r>
            <a:endParaRPr kumimoji="1" lang="zh-CN" altLang="en-US"/>
          </a:p>
        </p:txBody>
      </p:sp>
      <p:sp>
        <p:nvSpPr>
          <p:cNvPr id="17" name="标题 1"/>
          <p:cNvSpPr txBox="1"/>
          <p:nvPr/>
        </p:nvSpPr>
        <p:spPr>
          <a:xfrm rot="0" flipH="0" flipV="0">
            <a:off x="5782350" y="3247159"/>
            <a:ext cx="669530" cy="175358"/>
          </a:xfrm>
          <a:custGeom>
            <a:avLst/>
            <a:gdLst>
              <a:gd name="connsiteX0" fmla="*/ 778672 w 778671"/>
              <a:gd name="connsiteY0" fmla="*/ 187955 h 375910"/>
              <a:gd name="connsiteX1" fmla="*/ 389336 w 778671"/>
              <a:gd name="connsiteY1" fmla="*/ 375911 h 375910"/>
              <a:gd name="connsiteX2" fmla="*/ 0 w 778671"/>
              <a:gd name="connsiteY2" fmla="*/ 187955 h 375910"/>
              <a:gd name="connsiteX3" fmla="*/ 389336 w 778671"/>
              <a:gd name="connsiteY3" fmla="*/ 0 h 375910"/>
              <a:gd name="connsiteX4" fmla="*/ 778672 w 778671"/>
              <a:gd name="connsiteY4" fmla="*/ 187955 h 375910"/>
            </a:gdLst>
            <a:rect l="l" t="t" r="r" b="b"/>
            <a:pathLst>
              <a:path w="778671" h="375910">
                <a:moveTo>
                  <a:pt x="778672" y="187955"/>
                </a:moveTo>
                <a:cubicBezTo>
                  <a:pt x="778672" y="291760"/>
                  <a:pt x="604360" y="375911"/>
                  <a:pt x="389336" y="375911"/>
                </a:cubicBezTo>
                <a:cubicBezTo>
                  <a:pt x="174312" y="375911"/>
                  <a:pt x="0" y="291760"/>
                  <a:pt x="0" y="187955"/>
                </a:cubicBezTo>
                <a:cubicBezTo>
                  <a:pt x="0" y="84150"/>
                  <a:pt x="174312" y="0"/>
                  <a:pt x="389336" y="0"/>
                </a:cubicBezTo>
                <a:cubicBezTo>
                  <a:pt x="604360" y="0"/>
                  <a:pt x="778672" y="84150"/>
                  <a:pt x="778672" y="187955"/>
                </a:cubicBezTo>
                <a:close/>
              </a:path>
            </a:pathLst>
          </a:custGeom>
          <a:solidFill>
            <a:schemeClr val="bg1">
              <a:lumMod val="95000"/>
            </a:schemeClr>
          </a:solidFill>
          <a:ln cap="flat">
            <a:noFill/>
            <a:prstDash val="solid"/>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rot="0" flipH="0" flipV="0">
            <a:off x="5581491" y="2101369"/>
            <a:ext cx="1071249" cy="1253533"/>
          </a:xfrm>
          <a:custGeom>
            <a:avLst/>
            <a:gdLst>
              <a:gd name="connsiteX0" fmla="*/ 710840 w 1245875"/>
              <a:gd name="connsiteY0" fmla="*/ 1422970 h 1457874"/>
              <a:gd name="connsiteX1" fmla="*/ 1245707 w 1245875"/>
              <a:gd name="connsiteY1" fmla="*/ 610064 h 1457874"/>
              <a:gd name="connsiteX2" fmla="*/ 622770 w 1245875"/>
              <a:gd name="connsiteY2" fmla="*/ -120 h 1457874"/>
              <a:gd name="connsiteX3" fmla="*/ -168 w 1245875"/>
              <a:gd name="connsiteY3" fmla="*/ 610064 h 1457874"/>
              <a:gd name="connsiteX4" fmla="*/ 534699 w 1245875"/>
              <a:gd name="connsiteY4" fmla="*/ 1422970 h 1457874"/>
              <a:gd name="connsiteX5" fmla="*/ 534699 w 1245875"/>
              <a:gd name="connsiteY5" fmla="*/ 1422970 h 1457874"/>
              <a:gd name="connsiteX6" fmla="*/ 710840 w 1245875"/>
              <a:gd name="connsiteY6" fmla="*/ 1422970 h 1457874"/>
            </a:gdLst>
            <a:rect l="l" t="t" r="r" b="b"/>
            <a:pathLst>
              <a:path w="1245875" h="1457874">
                <a:moveTo>
                  <a:pt x="710840" y="1422970"/>
                </a:moveTo>
                <a:cubicBezTo>
                  <a:pt x="1067418" y="1089196"/>
                  <a:pt x="1245707" y="818229"/>
                  <a:pt x="1245707" y="610064"/>
                </a:cubicBezTo>
                <a:cubicBezTo>
                  <a:pt x="1245707" y="273060"/>
                  <a:pt x="966808" y="-120"/>
                  <a:pt x="622770" y="-120"/>
                </a:cubicBezTo>
                <a:cubicBezTo>
                  <a:pt x="278731" y="-120"/>
                  <a:pt x="-168" y="273060"/>
                  <a:pt x="-168" y="610064"/>
                </a:cubicBezTo>
                <a:cubicBezTo>
                  <a:pt x="-168" y="818229"/>
                  <a:pt x="178121" y="1089196"/>
                  <a:pt x="534699" y="1422970"/>
                </a:cubicBezTo>
                <a:lnTo>
                  <a:pt x="534699" y="1422970"/>
                </a:lnTo>
                <a:cubicBezTo>
                  <a:pt x="584255" y="1469350"/>
                  <a:pt x="661287" y="1469350"/>
                  <a:pt x="710840" y="1422970"/>
                </a:cubicBezTo>
                <a:close/>
              </a:path>
            </a:pathLst>
          </a:custGeom>
          <a:gradFill>
            <a:gsLst>
              <a:gs pos="0">
                <a:schemeClr val="accent2">
                  <a:alpha val="100000"/>
                </a:schemeClr>
              </a:gs>
              <a:gs pos="100000">
                <a:schemeClr val="accent2">
                  <a:lumMod val="60000"/>
                  <a:lumOff val="40000"/>
                  <a:alpha val="100000"/>
                </a:schemeClr>
              </a:gs>
            </a:gsLst>
            <a:lin ang="16200000" scaled="0"/>
          </a:gradFill>
          <a:ln cap="sq">
            <a:noFill/>
            <a:prstDash val="solid"/>
            <a:miter/>
          </a:ln>
          <a:effectLst/>
        </p:spPr>
        <p:txBody>
          <a:bodyPr vert="horz" wrap="square" lIns="45720" tIns="22860" rIns="45720" bIns="22860" rtlCol="0" anchor="ctr"/>
          <a:lstStyle/>
          <a:p>
            <a:pPr algn="ctr">
              <a:lnSpc>
                <a:spcPct val="100000"/>
              </a:lnSpc>
            </a:pPr>
            <a:endParaRPr kumimoji="1" lang="zh-CN" altLang="en-US"/>
          </a:p>
        </p:txBody>
      </p:sp>
      <p:sp>
        <p:nvSpPr>
          <p:cNvPr id="19" name="标题 1"/>
          <p:cNvSpPr txBox="1"/>
          <p:nvPr/>
        </p:nvSpPr>
        <p:spPr>
          <a:xfrm rot="0" flipH="0" flipV="0">
            <a:off x="5838030" y="2339439"/>
            <a:ext cx="558170" cy="558170"/>
          </a:xfrm>
          <a:custGeom>
            <a:avLst/>
            <a:gdLst>
              <a:gd name="connsiteX0" fmla="*/ 472573 w 472573"/>
              <a:gd name="connsiteY0" fmla="*/ 236287 h 472573"/>
              <a:gd name="connsiteX1" fmla="*/ 236287 w 472573"/>
              <a:gd name="connsiteY1" fmla="*/ 472573 h 472573"/>
              <a:gd name="connsiteX2" fmla="*/ 0 w 472573"/>
              <a:gd name="connsiteY2" fmla="*/ 236287 h 472573"/>
              <a:gd name="connsiteX3" fmla="*/ 236287 w 472573"/>
              <a:gd name="connsiteY3" fmla="*/ 0 h 472573"/>
              <a:gd name="connsiteX4" fmla="*/ 472573 w 472573"/>
              <a:gd name="connsiteY4" fmla="*/ 236287 h 472573"/>
            </a:gdLst>
            <a:rect l="l" t="t" r="r" b="b"/>
            <a:pathLst>
              <a:path w="472573" h="472573">
                <a:moveTo>
                  <a:pt x="472573" y="236287"/>
                </a:moveTo>
                <a:cubicBezTo>
                  <a:pt x="472573" y="366784"/>
                  <a:pt x="366784" y="472573"/>
                  <a:pt x="236287" y="472573"/>
                </a:cubicBezTo>
                <a:cubicBezTo>
                  <a:pt x="105789" y="472573"/>
                  <a:pt x="0" y="366784"/>
                  <a:pt x="0" y="236287"/>
                </a:cubicBezTo>
                <a:cubicBezTo>
                  <a:pt x="0" y="105789"/>
                  <a:pt x="105789" y="0"/>
                  <a:pt x="236287" y="0"/>
                </a:cubicBezTo>
                <a:cubicBezTo>
                  <a:pt x="366784" y="0"/>
                  <a:pt x="472573" y="105789"/>
                  <a:pt x="472573" y="236287"/>
                </a:cubicBezTo>
                <a:close/>
              </a:path>
            </a:pathLst>
          </a:custGeom>
          <a:solidFill>
            <a:schemeClr val="bg1"/>
          </a:solidFill>
          <a:ln cap="flat">
            <a:noFill/>
            <a:prstDash val="solid"/>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rot="0" flipH="0" flipV="0">
            <a:off x="5872008" y="2474008"/>
            <a:ext cx="481961" cy="279527"/>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8A8E50">
                    <a:alpha val="100000"/>
                  </a:srgbClr>
                </a:solidFill>
                <a:latin typeface="OPPOSans H"/>
                <a:ea typeface="OPPOSans H"/>
                <a:cs typeface="OPPOSans H"/>
              </a:rPr>
              <a:t>02</a:t>
            </a:r>
            <a:endParaRPr kumimoji="1" lang="zh-CN" altLang="en-US"/>
          </a:p>
        </p:txBody>
      </p:sp>
      <p:cxnSp>
        <p:nvCxnSpPr>
          <p:cNvPr id="21" name="标题 1"/>
          <p:cNvCxnSpPr/>
          <p:nvPr/>
        </p:nvCxnSpPr>
        <p:spPr>
          <a:xfrm rot="0" flipH="0" flipV="0">
            <a:off x="673100" y="3674744"/>
            <a:ext cx="10845800" cy="0"/>
          </a:xfrm>
          <a:prstGeom prst="straightConnector1">
            <a:avLst/>
          </a:prstGeom>
          <a:noFill/>
          <a:ln w="6350" cap="sq">
            <a:solidFill>
              <a:schemeClr val="tx1">
                <a:lumMod val="75000"/>
                <a:lumOff val="25000"/>
              </a:schemeClr>
            </a:solidFill>
            <a:miter/>
            <a:tailEnd type="none"/>
          </a:ln>
        </p:spPr>
      </p:cxnSp>
      <p:sp>
        <p:nvSpPr>
          <p:cNvPr id="22" name="标题 1"/>
          <p:cNvSpPr txBox="1"/>
          <p:nvPr/>
        </p:nvSpPr>
        <p:spPr>
          <a:xfrm rot="0" flipH="0" flipV="1">
            <a:off x="2202180" y="3598544"/>
            <a:ext cx="152400" cy="152400"/>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00000"/>
              </a:lnSpc>
            </a:pPr>
            <a:endParaRPr kumimoji="1" lang="zh-CN" altLang="en-US"/>
          </a:p>
        </p:txBody>
      </p:sp>
      <p:sp>
        <p:nvSpPr>
          <p:cNvPr id="23" name="标题 1"/>
          <p:cNvSpPr txBox="1"/>
          <p:nvPr/>
        </p:nvSpPr>
        <p:spPr>
          <a:xfrm rot="0" flipH="0" flipV="1">
            <a:off x="6019800" y="3598544"/>
            <a:ext cx="152400" cy="152400"/>
          </a:xfrm>
          <a:prstGeom prst="ellipse">
            <a:avLst/>
          </a:prstGeom>
          <a:solidFill>
            <a:schemeClr val="accent2"/>
          </a:solidFill>
          <a:ln cap="sq">
            <a:noFill/>
            <a:prstDash val="solid"/>
            <a:miter/>
          </a:ln>
        </p:spPr>
        <p:txBody>
          <a:bodyPr vert="horz" wrap="square" lIns="91440" tIns="45720" rIns="91440" bIns="45720" rtlCol="0" anchor="ctr"/>
          <a:lstStyle/>
          <a:p>
            <a:pPr algn="ctr">
              <a:lnSpc>
                <a:spcPct val="100000"/>
              </a:lnSpc>
            </a:pPr>
            <a:endParaRPr kumimoji="1" lang="zh-CN" altLang="en-US"/>
          </a:p>
        </p:txBody>
      </p:sp>
      <p:sp>
        <p:nvSpPr>
          <p:cNvPr id="24" name="标题 1"/>
          <p:cNvSpPr txBox="1"/>
          <p:nvPr/>
        </p:nvSpPr>
        <p:spPr>
          <a:xfrm rot="0" flipH="0" flipV="1">
            <a:off x="9837420" y="3598544"/>
            <a:ext cx="152400" cy="152400"/>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00000"/>
              </a:lnSpc>
            </a:pPr>
            <a:endParaRPr kumimoji="1" lang="zh-CN" altLang="en-US"/>
          </a:p>
        </p:txBody>
      </p:sp>
      <p:sp>
        <p:nvSpPr>
          <p:cNvPr id="25" name="标题 1"/>
          <p:cNvSpPr txBox="1"/>
          <p:nvPr/>
        </p:nvSpPr>
        <p:spPr>
          <a:xfrm rot="0" flipH="0" flipV="0">
            <a:off x="3523093" y="2470011"/>
            <a:ext cx="1030084" cy="510360"/>
          </a:xfrm>
          <a:prstGeom prst="rightArrow">
            <a:avLst>
              <a:gd name="adj1" fmla="val 53836"/>
              <a:gd name="adj2" fmla="val 49472"/>
            </a:avLst>
          </a:prstGeom>
          <a:solidFill>
            <a:schemeClr val="accent1">
              <a:lumMod val="20000"/>
              <a:lumOff val="80000"/>
            </a:schemeClr>
          </a:solidFill>
          <a:ln cap="sq">
            <a:noFill/>
            <a:prstDash val="solid"/>
            <a:miter/>
          </a:ln>
        </p:spPr>
        <p:txBody>
          <a:bodyPr vert="horz" wrap="square" lIns="91440" tIns="45720" rIns="91440" bIns="45720" rtlCol="0" anchor="ctr"/>
          <a:lstStyle/>
          <a:p>
            <a:pPr algn="ctr">
              <a:lnSpc>
                <a:spcPct val="100000"/>
              </a:lnSpc>
            </a:pPr>
            <a:endParaRPr kumimoji="1" lang="zh-CN" altLang="en-US"/>
          </a:p>
        </p:txBody>
      </p:sp>
      <p:sp>
        <p:nvSpPr>
          <p:cNvPr id="26" name="标题 1"/>
          <p:cNvSpPr txBox="1"/>
          <p:nvPr/>
        </p:nvSpPr>
        <p:spPr>
          <a:xfrm rot="0" flipH="0" flipV="0">
            <a:off x="7377187" y="2442242"/>
            <a:ext cx="1030084" cy="510360"/>
          </a:xfrm>
          <a:prstGeom prst="rightArrow">
            <a:avLst>
              <a:gd name="adj1" fmla="val 53836"/>
              <a:gd name="adj2" fmla="val 49472"/>
            </a:avLst>
          </a:prstGeom>
          <a:solidFill>
            <a:schemeClr val="accent1">
              <a:lumMod val="20000"/>
              <a:lumOff val="80000"/>
            </a:schemeClr>
          </a:solidFill>
          <a:ln cap="sq">
            <a:noFill/>
            <a:prstDash val="solid"/>
            <a:miter/>
          </a:ln>
        </p:spPr>
        <p:txBody>
          <a:bodyPr vert="horz" wrap="square" lIns="91440" tIns="45720" rIns="91440" bIns="45720" rtlCol="0" anchor="ctr"/>
          <a:lstStyle/>
          <a:p>
            <a:pPr algn="ctr">
              <a:lnSpc>
                <a:spcPct val="100000"/>
              </a:lnSpc>
            </a:pPr>
            <a:endParaRPr kumimoji="1" lang="zh-CN" altLang="en-US"/>
          </a:p>
        </p:txBody>
      </p:sp>
      <p:sp>
        <p:nvSpPr>
          <p:cNvPr id="27" name="标题 1"/>
          <p:cNvSpPr txBox="1"/>
          <p:nvPr/>
        </p:nvSpPr>
        <p:spPr>
          <a:xfrm rot="0" flipH="0" flipV="0">
            <a:off x="995933" y="222875"/>
            <a:ext cx="1082793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000000">
                    <a:alpha val="100000"/>
                  </a:srgbClr>
                </a:solidFill>
                <a:latin typeface="Source Han Sans CN Bold"/>
                <a:ea typeface="Source Han Sans CN Bold"/>
                <a:cs typeface="Source Han Sans CN Bold"/>
              </a:rPr>
              <a:t>设备维修的重要性</a:t>
            </a:r>
            <a:endParaRPr kumimoji="1" lang="zh-CN" altLang="en-US"/>
          </a:p>
        </p:txBody>
      </p:sp>
      <p:sp>
        <p:nvSpPr>
          <p:cNvPr id="28" name="标题 1"/>
          <p:cNvSpPr txBox="1"/>
          <p:nvPr/>
        </p:nvSpPr>
        <p:spPr>
          <a:xfrm rot="0" flipH="0" flipV="0">
            <a:off x="368135" y="312135"/>
            <a:ext cx="113260" cy="11326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rot="0" flipH="0" flipV="0">
            <a:off x="543189" y="312135"/>
            <a:ext cx="113260" cy="113260"/>
          </a:xfrm>
          <a:prstGeom prst="ellipse">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rot="0" flipH="0" flipV="0">
            <a:off x="718243" y="312135"/>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rot="0" flipH="0" flipV="0">
            <a:off x="368135" y="487191"/>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rot="0" flipH="0" flipV="0">
            <a:off x="543189" y="487191"/>
            <a:ext cx="113260" cy="113260"/>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rot="0" flipH="0" flipV="0">
            <a:off x="718243" y="487191"/>
            <a:ext cx="113260" cy="113260"/>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20000"/>
          </a:blip>
          <a:srcRect l="22823" t="0" r="183" b="22723"/>
          <a:stretch>
            <a:fillRect/>
          </a:stretch>
        </p:blipFill>
        <p:spPr>
          <a:xfrm rot="0" flipH="1" flipV="0">
            <a:off x="0" y="0"/>
            <a:ext cx="12192000" cy="6858000"/>
          </a:xfrm>
          <a:custGeom>
            <a:avLst/>
            <a:gdLst>
              <a:gd name="connsiteX0" fmla="*/ 12192000 w 12192000"/>
              <a:gd name="connsiteY0" fmla="*/ 0 h 3550660"/>
              <a:gd name="connsiteX1" fmla="*/ 0 w 12192000"/>
              <a:gd name="connsiteY1" fmla="*/ 0 h 3550660"/>
              <a:gd name="connsiteX2" fmla="*/ 0 w 12192000"/>
              <a:gd name="connsiteY2" fmla="*/ 3550660 h 3550660"/>
              <a:gd name="connsiteX3" fmla="*/ 12192000 w 12192000"/>
              <a:gd name="connsiteY3" fmla="*/ 3550660 h 3550660"/>
            </a:gdLst>
            <a:rect l="l" t="t" r="r" b="b"/>
            <a:pathLst>
              <a:path w="12192000" h="3550660">
                <a:moveTo>
                  <a:pt x="12192000" y="0"/>
                </a:moveTo>
                <a:lnTo>
                  <a:pt x="0" y="0"/>
                </a:lnTo>
                <a:lnTo>
                  <a:pt x="0" y="3550660"/>
                </a:lnTo>
                <a:lnTo>
                  <a:pt x="12192000" y="3550660"/>
                </a:lnTo>
                <a:close/>
              </a:path>
            </a:pathLst>
          </a:custGeom>
          <a:noFill/>
          <a:ln>
            <a:noFill/>
          </a:ln>
        </p:spPr>
      </p:pic>
      <p:sp>
        <p:nvSpPr>
          <p:cNvPr id="3" name="标题 1"/>
          <p:cNvSpPr txBox="1"/>
          <p:nvPr/>
        </p:nvSpPr>
        <p:spPr>
          <a:xfrm rot="0" flipH="0" flipV="0">
            <a:off x="7940755" y="305574"/>
            <a:ext cx="4013574" cy="6246852"/>
          </a:xfrm>
          <a:prstGeom prst="roundRect">
            <a:avLst>
              <a:gd name="adj" fmla="val 50000"/>
            </a:avLst>
          </a:prstGeom>
          <a:solidFill>
            <a:schemeClr val="accent1">
              <a:lumMod val="60000"/>
              <a:lumOff val="4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622322" y="4968270"/>
            <a:ext cx="6624000" cy="28800"/>
          </a:xfrm>
          <a:prstGeom prst="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4391332" y="1937048"/>
            <a:ext cx="2752423" cy="674168"/>
          </a:xfrm>
          <a:custGeom>
            <a:avLst/>
            <a:gdLst>
              <a:gd name="connsiteX0" fmla="*/ 657798 w 3259931"/>
              <a:gd name="connsiteY0" fmla="*/ 253078 h 734914"/>
              <a:gd name="connsiteX1" fmla="*/ 657797 w 3259931"/>
              <a:gd name="connsiteY1" fmla="*/ 253079 h 734914"/>
              <a:gd name="connsiteX2" fmla="*/ 657796 w 3259931"/>
              <a:gd name="connsiteY2" fmla="*/ 253079 h 734914"/>
              <a:gd name="connsiteX3" fmla="*/ 651602 w 3259931"/>
              <a:gd name="connsiteY3" fmla="*/ 259292 h 734914"/>
              <a:gd name="connsiteX4" fmla="*/ 651604 w 3259931"/>
              <a:gd name="connsiteY4" fmla="*/ 259292 h 734914"/>
              <a:gd name="connsiteX5" fmla="*/ 657797 w 3259931"/>
              <a:gd name="connsiteY5" fmla="*/ 253079 h 734914"/>
              <a:gd name="connsiteX6" fmla="*/ 839040 w 3259931"/>
              <a:gd name="connsiteY6" fmla="*/ 254736 h 734914"/>
              <a:gd name="connsiteX7" fmla="*/ 843610 w 3259931"/>
              <a:gd name="connsiteY7" fmla="*/ 259292 h 734914"/>
              <a:gd name="connsiteX8" fmla="*/ 843611 w 3259931"/>
              <a:gd name="connsiteY8" fmla="*/ 259292 h 734914"/>
              <a:gd name="connsiteX9" fmla="*/ 839041 w 3259931"/>
              <a:gd name="connsiteY9" fmla="*/ 254736 h 734914"/>
              <a:gd name="connsiteX10" fmla="*/ 839040 w 3259931"/>
              <a:gd name="connsiteY10" fmla="*/ 254736 h 734914"/>
              <a:gd name="connsiteX11" fmla="*/ 839039 w 3259931"/>
              <a:gd name="connsiteY11" fmla="*/ 254735 h 734914"/>
              <a:gd name="connsiteX12" fmla="*/ 168308 w 3259931"/>
              <a:gd name="connsiteY12" fmla="*/ 241028 h 734914"/>
              <a:gd name="connsiteX13" fmla="*/ 150044 w 3259931"/>
              <a:gd name="connsiteY13" fmla="*/ 259292 h 734914"/>
              <a:gd name="connsiteX14" fmla="*/ 150045 w 3259931"/>
              <a:gd name="connsiteY14" fmla="*/ 259292 h 734914"/>
              <a:gd name="connsiteX15" fmla="*/ 747916 w 3259931"/>
              <a:gd name="connsiteY15" fmla="*/ 142486 h 734914"/>
              <a:gd name="connsiteX16" fmla="*/ 637503 w 3259931"/>
              <a:gd name="connsiteY16" fmla="*/ 252900 h 734914"/>
              <a:gd name="connsiteX17" fmla="*/ 648744 w 3259931"/>
              <a:gd name="connsiteY17" fmla="*/ 253018 h 734914"/>
              <a:gd name="connsiteX18" fmla="*/ 648746 w 3259931"/>
              <a:gd name="connsiteY18" fmla="*/ 253018 h 734914"/>
              <a:gd name="connsiteX19" fmla="*/ 747561 w 3259931"/>
              <a:gd name="connsiteY19" fmla="*/ 154144 h 734914"/>
              <a:gd name="connsiteX20" fmla="*/ 848271 w 3259931"/>
              <a:gd name="connsiteY20" fmla="*/ 254795 h 734914"/>
              <a:gd name="connsiteX21" fmla="*/ 848272 w 3259931"/>
              <a:gd name="connsiteY21" fmla="*/ 254795 h 734914"/>
              <a:gd name="connsiteX22" fmla="*/ 860283 w 3259931"/>
              <a:gd name="connsiteY22" fmla="*/ 254913 h 734914"/>
              <a:gd name="connsiteX23" fmla="*/ 294069 w 3259931"/>
              <a:gd name="connsiteY23" fmla="*/ 115326 h 734914"/>
              <a:gd name="connsiteX24" fmla="*/ 421998 w 3259931"/>
              <a:gd name="connsiteY24" fmla="*/ 243255 h 734914"/>
              <a:gd name="connsiteX25" fmla="*/ 168389 w 3259931"/>
              <a:gd name="connsiteY25" fmla="*/ 240947 h 734914"/>
              <a:gd name="connsiteX26" fmla="*/ 168388 w 3259931"/>
              <a:gd name="connsiteY26" fmla="*/ 240948 h 734914"/>
              <a:gd name="connsiteX27" fmla="*/ 421999 w 3259931"/>
              <a:gd name="connsiteY27" fmla="*/ 243256 h 734914"/>
              <a:gd name="connsiteX28" fmla="*/ 438000 w 3259931"/>
              <a:gd name="connsiteY28" fmla="*/ 259292 h 734914"/>
              <a:gd name="connsiteX29" fmla="*/ 438002 w 3259931"/>
              <a:gd name="connsiteY29" fmla="*/ 259292 h 734914"/>
              <a:gd name="connsiteX30" fmla="*/ 421999 w 3259931"/>
              <a:gd name="connsiteY30" fmla="*/ 243255 h 734914"/>
              <a:gd name="connsiteX31" fmla="*/ 750816 w 3259931"/>
              <a:gd name="connsiteY31" fmla="*/ 107575 h 734914"/>
              <a:gd name="connsiteX32" fmla="*/ 591999 w 3259931"/>
              <a:gd name="connsiteY32" fmla="*/ 252487 h 734914"/>
              <a:gd name="connsiteX33" fmla="*/ 618508 w 3259931"/>
              <a:gd name="connsiteY33" fmla="*/ 252723 h 734914"/>
              <a:gd name="connsiteX34" fmla="*/ 618508 w 3259931"/>
              <a:gd name="connsiteY34" fmla="*/ 252723 h 734914"/>
              <a:gd name="connsiteX35" fmla="*/ 637501 w 3259931"/>
              <a:gd name="connsiteY35" fmla="*/ 252901 h 734914"/>
              <a:gd name="connsiteX36" fmla="*/ 637501 w 3259931"/>
              <a:gd name="connsiteY36" fmla="*/ 252901 h 734914"/>
              <a:gd name="connsiteX37" fmla="*/ 618508 w 3259931"/>
              <a:gd name="connsiteY37" fmla="*/ 252723 h 734914"/>
              <a:gd name="connsiteX38" fmla="*/ 747916 w 3259931"/>
              <a:gd name="connsiteY38" fmla="*/ 123374 h 734914"/>
              <a:gd name="connsiteX39" fmla="*/ 879574 w 3259931"/>
              <a:gd name="connsiteY39" fmla="*/ 255090 h 734914"/>
              <a:gd name="connsiteX40" fmla="*/ 860457 w 3259931"/>
              <a:gd name="connsiteY40" fmla="*/ 254915 h 734914"/>
              <a:gd name="connsiteX41" fmla="*/ 879573 w 3259931"/>
              <a:gd name="connsiteY41" fmla="*/ 255091 h 734914"/>
              <a:gd name="connsiteX42" fmla="*/ 881644 w 3259931"/>
              <a:gd name="connsiteY42" fmla="*/ 257162 h 734914"/>
              <a:gd name="connsiteX43" fmla="*/ 881645 w 3259931"/>
              <a:gd name="connsiteY43" fmla="*/ 257161 h 734914"/>
              <a:gd name="connsiteX44" fmla="*/ 879574 w 3259931"/>
              <a:gd name="connsiteY44" fmla="*/ 255091 h 734914"/>
              <a:gd name="connsiteX45" fmla="*/ 898509 w 3259931"/>
              <a:gd name="connsiteY45" fmla="*/ 255268 h 734914"/>
              <a:gd name="connsiteX46" fmla="*/ 294483 w 3259931"/>
              <a:gd name="connsiteY46" fmla="*/ 86273 h 734914"/>
              <a:gd name="connsiteX47" fmla="*/ 140045 w 3259931"/>
              <a:gd name="connsiteY47" fmla="*/ 240652 h 734914"/>
              <a:gd name="connsiteX48" fmla="*/ 121405 w 3259931"/>
              <a:gd name="connsiteY48" fmla="*/ 259292 h 734914"/>
              <a:gd name="connsiteX49" fmla="*/ 121405 w 3259931"/>
              <a:gd name="connsiteY49" fmla="*/ 259292 h 734914"/>
              <a:gd name="connsiteX50" fmla="*/ 140045 w 3259931"/>
              <a:gd name="connsiteY50" fmla="*/ 240652 h 734914"/>
              <a:gd name="connsiteX51" fmla="*/ 155844 w 3259931"/>
              <a:gd name="connsiteY51" fmla="*/ 240829 h 734914"/>
              <a:gd name="connsiteX52" fmla="*/ 294069 w 3259931"/>
              <a:gd name="connsiteY52" fmla="*/ 102545 h 734914"/>
              <a:gd name="connsiteX53" fmla="*/ 434897 w 3259931"/>
              <a:gd name="connsiteY53" fmla="*/ 243373 h 734914"/>
              <a:gd name="connsiteX54" fmla="*/ 434898 w 3259931"/>
              <a:gd name="connsiteY54" fmla="*/ 243373 h 734914"/>
              <a:gd name="connsiteX55" fmla="*/ 451762 w 3259931"/>
              <a:gd name="connsiteY55" fmla="*/ 243551 h 734914"/>
              <a:gd name="connsiteX56" fmla="*/ 298566 w 3259931"/>
              <a:gd name="connsiteY56" fmla="*/ 37397 h 734914"/>
              <a:gd name="connsiteX57" fmla="*/ 76436 w 3259931"/>
              <a:gd name="connsiteY57" fmla="*/ 240119 h 734914"/>
              <a:gd name="connsiteX58" fmla="*/ 113418 w 3259931"/>
              <a:gd name="connsiteY58" fmla="*/ 240474 h 734914"/>
              <a:gd name="connsiteX59" fmla="*/ 294483 w 3259931"/>
              <a:gd name="connsiteY59" fmla="*/ 59409 h 734914"/>
              <a:gd name="connsiteX60" fmla="*/ 478744 w 3259931"/>
              <a:gd name="connsiteY60" fmla="*/ 243729 h 734914"/>
              <a:gd name="connsiteX61" fmla="*/ 481644 w 3259931"/>
              <a:gd name="connsiteY61" fmla="*/ 246628 h 734914"/>
              <a:gd name="connsiteX62" fmla="*/ 478744 w 3259931"/>
              <a:gd name="connsiteY62" fmla="*/ 243728 h 734914"/>
              <a:gd name="connsiteX63" fmla="*/ 505076 w 3259931"/>
              <a:gd name="connsiteY63" fmla="*/ 243965 h 734914"/>
              <a:gd name="connsiteX64" fmla="*/ 299395 w 3259931"/>
              <a:gd name="connsiteY64" fmla="*/ 0 h 734914"/>
              <a:gd name="connsiteX65" fmla="*/ 557324 w 3259931"/>
              <a:gd name="connsiteY65" fmla="*/ 257872 h 734914"/>
              <a:gd name="connsiteX66" fmla="*/ 751467 w 3259931"/>
              <a:gd name="connsiteY66" fmla="*/ 80889 h 734914"/>
              <a:gd name="connsiteX67" fmla="*/ 929870 w 3259931"/>
              <a:gd name="connsiteY67" fmla="*/ 259292 h 734914"/>
              <a:gd name="connsiteX68" fmla="*/ 2085874 w 3259931"/>
              <a:gd name="connsiteY68" fmla="*/ 259292 h 734914"/>
              <a:gd name="connsiteX69" fmla="*/ 2227275 w 3259931"/>
              <a:gd name="connsiteY69" fmla="*/ 380949 h 734914"/>
              <a:gd name="connsiteX70" fmla="*/ 2085874 w 3259931"/>
              <a:gd name="connsiteY70" fmla="*/ 502606 h 734914"/>
              <a:gd name="connsiteX71" fmla="*/ 1153906 w 3259931"/>
              <a:gd name="connsiteY71" fmla="*/ 502606 h 734914"/>
              <a:gd name="connsiteX72" fmla="*/ 1036095 w 3259931"/>
              <a:gd name="connsiteY72" fmla="*/ 603967 h 734914"/>
              <a:gd name="connsiteX73" fmla="*/ 1153906 w 3259931"/>
              <a:gd name="connsiteY73" fmla="*/ 705328 h 734914"/>
              <a:gd name="connsiteX74" fmla="*/ 3259863 w 3259931"/>
              <a:gd name="connsiteY74" fmla="*/ 705328 h 734914"/>
              <a:gd name="connsiteX75" fmla="*/ 3259931 w 3259931"/>
              <a:gd name="connsiteY75" fmla="*/ 734914 h 734914"/>
              <a:gd name="connsiteX76" fmla="*/ 973991 w 3259931"/>
              <a:gd name="connsiteY76" fmla="*/ 734914 h 734914"/>
              <a:gd name="connsiteX77" fmla="*/ 821861 w 3259931"/>
              <a:gd name="connsiteY77" fmla="*/ 604026 h 734914"/>
              <a:gd name="connsiteX78" fmla="*/ 973991 w 3259931"/>
              <a:gd name="connsiteY78" fmla="*/ 473139 h 734914"/>
              <a:gd name="connsiteX79" fmla="*/ 1923084 w 3259931"/>
              <a:gd name="connsiteY79" fmla="*/ 473139 h 734914"/>
              <a:gd name="connsiteX80" fmla="*/ 2030236 w 3259931"/>
              <a:gd name="connsiteY80" fmla="*/ 380949 h 734914"/>
              <a:gd name="connsiteX81" fmla="*/ 1923084 w 3259931"/>
              <a:gd name="connsiteY81" fmla="*/ 288760 h 734914"/>
              <a:gd name="connsiteX82" fmla="*/ 17125 w 3259931"/>
              <a:gd name="connsiteY82" fmla="*/ 288760 h 734914"/>
              <a:gd name="connsiteX83" fmla="*/ 0 w 3259931"/>
              <a:gd name="connsiteY83" fmla="*/ 274026 h 734914"/>
              <a:gd name="connsiteX84" fmla="*/ 5029 w 3259931"/>
              <a:gd name="connsiteY84" fmla="*/ 263597 h 734914"/>
              <a:gd name="connsiteX85" fmla="*/ 13730 w 3259931"/>
              <a:gd name="connsiteY85" fmla="*/ 260501 h 734914"/>
            </a:gdLst>
            <a:rect l="l" t="t" r="r" b="b"/>
            <a:pathLst>
              <a:path w="3259931" h="734914">
                <a:moveTo>
                  <a:pt x="657798" y="253078"/>
                </a:moveTo>
                <a:lnTo>
                  <a:pt x="657797" y="253079"/>
                </a:lnTo>
                <a:lnTo>
                  <a:pt x="657796" y="253079"/>
                </a:lnTo>
                <a:lnTo>
                  <a:pt x="651602" y="259292"/>
                </a:lnTo>
                <a:lnTo>
                  <a:pt x="651604" y="259292"/>
                </a:lnTo>
                <a:lnTo>
                  <a:pt x="657797" y="253079"/>
                </a:lnTo>
                <a:lnTo>
                  <a:pt x="839040" y="254736"/>
                </a:lnTo>
                <a:lnTo>
                  <a:pt x="843610" y="259292"/>
                </a:lnTo>
                <a:lnTo>
                  <a:pt x="843611" y="259292"/>
                </a:lnTo>
                <a:lnTo>
                  <a:pt x="839041" y="254736"/>
                </a:lnTo>
                <a:lnTo>
                  <a:pt x="839040" y="254736"/>
                </a:lnTo>
                <a:lnTo>
                  <a:pt x="839039" y="254735"/>
                </a:lnTo>
                <a:close/>
                <a:moveTo>
                  <a:pt x="168308" y="241028"/>
                </a:moveTo>
                <a:lnTo>
                  <a:pt x="150044" y="259292"/>
                </a:lnTo>
                <a:lnTo>
                  <a:pt x="150045" y="259292"/>
                </a:lnTo>
                <a:close/>
                <a:moveTo>
                  <a:pt x="747916" y="142486"/>
                </a:moveTo>
                <a:lnTo>
                  <a:pt x="637503" y="252900"/>
                </a:lnTo>
                <a:lnTo>
                  <a:pt x="648744" y="253018"/>
                </a:lnTo>
                <a:lnTo>
                  <a:pt x="648746" y="253018"/>
                </a:lnTo>
                <a:lnTo>
                  <a:pt x="747561" y="154144"/>
                </a:lnTo>
                <a:lnTo>
                  <a:pt x="848271" y="254795"/>
                </a:lnTo>
                <a:lnTo>
                  <a:pt x="848272" y="254795"/>
                </a:lnTo>
                <a:lnTo>
                  <a:pt x="860283" y="254913"/>
                </a:lnTo>
                <a:close/>
                <a:moveTo>
                  <a:pt x="294069" y="115326"/>
                </a:moveTo>
                <a:lnTo>
                  <a:pt x="421998" y="243255"/>
                </a:lnTo>
                <a:lnTo>
                  <a:pt x="168389" y="240947"/>
                </a:lnTo>
                <a:lnTo>
                  <a:pt x="168388" y="240948"/>
                </a:lnTo>
                <a:lnTo>
                  <a:pt x="421999" y="243256"/>
                </a:lnTo>
                <a:lnTo>
                  <a:pt x="438000" y="259292"/>
                </a:lnTo>
                <a:lnTo>
                  <a:pt x="438002" y="259292"/>
                </a:lnTo>
                <a:lnTo>
                  <a:pt x="421999" y="243255"/>
                </a:lnTo>
                <a:close/>
                <a:moveTo>
                  <a:pt x="750816" y="107575"/>
                </a:moveTo>
                <a:lnTo>
                  <a:pt x="591999" y="252487"/>
                </a:lnTo>
                <a:lnTo>
                  <a:pt x="618508" y="252723"/>
                </a:lnTo>
                <a:lnTo>
                  <a:pt x="618508" y="252723"/>
                </a:lnTo>
                <a:lnTo>
                  <a:pt x="637501" y="252901"/>
                </a:lnTo>
                <a:lnTo>
                  <a:pt x="637501" y="252901"/>
                </a:lnTo>
                <a:lnTo>
                  <a:pt x="618508" y="252723"/>
                </a:lnTo>
                <a:lnTo>
                  <a:pt x="747916" y="123374"/>
                </a:lnTo>
                <a:lnTo>
                  <a:pt x="879574" y="255090"/>
                </a:lnTo>
                <a:lnTo>
                  <a:pt x="860457" y="254915"/>
                </a:lnTo>
                <a:lnTo>
                  <a:pt x="879573" y="255091"/>
                </a:lnTo>
                <a:lnTo>
                  <a:pt x="881644" y="257162"/>
                </a:lnTo>
                <a:lnTo>
                  <a:pt x="881645" y="257161"/>
                </a:lnTo>
                <a:lnTo>
                  <a:pt x="879574" y="255091"/>
                </a:lnTo>
                <a:lnTo>
                  <a:pt x="898509" y="255268"/>
                </a:lnTo>
                <a:close/>
                <a:moveTo>
                  <a:pt x="294483" y="86273"/>
                </a:moveTo>
                <a:lnTo>
                  <a:pt x="140045" y="240652"/>
                </a:lnTo>
                <a:lnTo>
                  <a:pt x="121405" y="259292"/>
                </a:lnTo>
                <a:lnTo>
                  <a:pt x="121405" y="259292"/>
                </a:lnTo>
                <a:lnTo>
                  <a:pt x="140045" y="240652"/>
                </a:lnTo>
                <a:lnTo>
                  <a:pt x="155844" y="240829"/>
                </a:lnTo>
                <a:lnTo>
                  <a:pt x="294069" y="102545"/>
                </a:lnTo>
                <a:lnTo>
                  <a:pt x="434897" y="243373"/>
                </a:lnTo>
                <a:lnTo>
                  <a:pt x="434898" y="243373"/>
                </a:lnTo>
                <a:lnTo>
                  <a:pt x="451762" y="243551"/>
                </a:lnTo>
                <a:close/>
                <a:moveTo>
                  <a:pt x="298566" y="37397"/>
                </a:moveTo>
                <a:lnTo>
                  <a:pt x="76436" y="240119"/>
                </a:lnTo>
                <a:lnTo>
                  <a:pt x="113418" y="240474"/>
                </a:lnTo>
                <a:lnTo>
                  <a:pt x="294483" y="59409"/>
                </a:lnTo>
                <a:lnTo>
                  <a:pt x="478744" y="243729"/>
                </a:lnTo>
                <a:lnTo>
                  <a:pt x="481644" y="246628"/>
                </a:lnTo>
                <a:lnTo>
                  <a:pt x="478744" y="243728"/>
                </a:lnTo>
                <a:lnTo>
                  <a:pt x="505076" y="243965"/>
                </a:lnTo>
                <a:close/>
                <a:moveTo>
                  <a:pt x="299395" y="0"/>
                </a:moveTo>
                <a:lnTo>
                  <a:pt x="557324" y="257872"/>
                </a:lnTo>
                <a:lnTo>
                  <a:pt x="751467" y="80889"/>
                </a:lnTo>
                <a:lnTo>
                  <a:pt x="929870" y="259292"/>
                </a:lnTo>
                <a:lnTo>
                  <a:pt x="2085874" y="259292"/>
                </a:lnTo>
                <a:cubicBezTo>
                  <a:pt x="2163935" y="259292"/>
                  <a:pt x="2227275" y="313730"/>
                  <a:pt x="2227275" y="380949"/>
                </a:cubicBezTo>
                <a:cubicBezTo>
                  <a:pt x="2227275" y="448109"/>
                  <a:pt x="2164003" y="502606"/>
                  <a:pt x="2085874" y="502606"/>
                </a:cubicBezTo>
                <a:lnTo>
                  <a:pt x="1153906" y="502606"/>
                </a:lnTo>
                <a:cubicBezTo>
                  <a:pt x="1088844" y="502606"/>
                  <a:pt x="1036095" y="547991"/>
                  <a:pt x="1036095" y="603967"/>
                </a:cubicBezTo>
                <a:cubicBezTo>
                  <a:pt x="1036095" y="659944"/>
                  <a:pt x="1088844" y="705328"/>
                  <a:pt x="1153906" y="705328"/>
                </a:cubicBezTo>
                <a:lnTo>
                  <a:pt x="3259863" y="705328"/>
                </a:lnTo>
                <a:lnTo>
                  <a:pt x="3259931" y="734914"/>
                </a:lnTo>
                <a:lnTo>
                  <a:pt x="973991" y="734914"/>
                </a:lnTo>
                <a:cubicBezTo>
                  <a:pt x="890016" y="734914"/>
                  <a:pt x="821861" y="676334"/>
                  <a:pt x="821861" y="604026"/>
                </a:cubicBezTo>
                <a:cubicBezTo>
                  <a:pt x="821861" y="531778"/>
                  <a:pt x="889948" y="473139"/>
                  <a:pt x="973991" y="473139"/>
                </a:cubicBezTo>
                <a:lnTo>
                  <a:pt x="1923084" y="473139"/>
                </a:lnTo>
                <a:cubicBezTo>
                  <a:pt x="1982231" y="473139"/>
                  <a:pt x="2030236" y="431896"/>
                  <a:pt x="2030236" y="380949"/>
                </a:cubicBezTo>
                <a:cubicBezTo>
                  <a:pt x="2030236" y="330061"/>
                  <a:pt x="1982299" y="288760"/>
                  <a:pt x="1923084" y="288760"/>
                </a:cubicBezTo>
                <a:lnTo>
                  <a:pt x="17125" y="288760"/>
                </a:lnTo>
                <a:cubicBezTo>
                  <a:pt x="7634" y="288760"/>
                  <a:pt x="0" y="282133"/>
                  <a:pt x="0" y="274026"/>
                </a:cubicBezTo>
                <a:cubicBezTo>
                  <a:pt x="0" y="269943"/>
                  <a:pt x="1926" y="266260"/>
                  <a:pt x="5029" y="263597"/>
                </a:cubicBezTo>
                <a:lnTo>
                  <a:pt x="13730" y="260501"/>
                </a:lnTo>
                <a:close/>
              </a:path>
            </a:pathLst>
          </a:custGeom>
          <a:solidFill>
            <a:schemeClr val="accent2">
              <a:alpha val="35000"/>
            </a:schemeClr>
          </a:solidFill>
          <a:ln w="5911" cap="flat">
            <a:noFill/>
            <a:miter/>
          </a:ln>
        </p:spPr>
        <p:txBody>
          <a:bodyPr vert="horz" wrap="square" lIns="91440" tIns="45720" rIns="91440" bIns="45720" rtlCol="0" anchor="ctr"/>
          <a:lstStyle/>
          <a:p>
            <a:pPr algn="l">
              <a:lnSpc>
                <a:spcPct val="110000"/>
              </a:lnSpc>
            </a:pPr>
            <a:endParaRPr kumimoji="1" lang="zh-CN" altLang="en-US"/>
          </a:p>
        </p:txBody>
      </p:sp>
      <p:pic>
        <p:nvPicPr>
          <p:cNvPr id="6" name=""/>
          <p:cNvPicPr>
            <a:picLocks noChangeAspect="1"/>
          </p:cNvPicPr>
          <p:nvPr/>
        </p:nvPicPr>
        <p:blipFill>
          <a:blip r:embed="rId3">
            <a:alphaModFix amt="100000"/>
          </a:blip>
          <a:srcRect l="37448" t="0" r="15577" b="0"/>
          <a:stretch>
            <a:fillRect/>
          </a:stretch>
        </p:blipFill>
        <p:spPr>
          <a:xfrm rot="0" flipH="0" flipV="0">
            <a:off x="8141583" y="533156"/>
            <a:ext cx="3611918" cy="5791688"/>
          </a:xfrm>
          <a:custGeom>
            <a:avLst/>
            <a:gdLst>
              <a:gd name="connsiteX0" fmla="*/ 1805959 w 3611918"/>
              <a:gd name="connsiteY0" fmla="*/ 0 h 5791688"/>
              <a:gd name="connsiteX1" fmla="*/ 0 w 3611918"/>
              <a:gd name="connsiteY1" fmla="*/ 1805959 h 5791688"/>
              <a:gd name="connsiteX2" fmla="*/ 0 w 3611918"/>
              <a:gd name="connsiteY2" fmla="*/ 3985729 h 5791688"/>
              <a:gd name="connsiteX3" fmla="*/ 1805959 w 3611918"/>
              <a:gd name="connsiteY3" fmla="*/ 5791688 h 5791688"/>
              <a:gd name="connsiteX4" fmla="*/ 3611918 w 3611918"/>
              <a:gd name="connsiteY4" fmla="*/ 3985729 h 5791688"/>
              <a:gd name="connsiteX5" fmla="*/ 3611918 w 3611918"/>
              <a:gd name="connsiteY5" fmla="*/ 1805959 h 5791688"/>
              <a:gd name="connsiteX6" fmla="*/ 1805959 w 3611918"/>
              <a:gd name="connsiteY6" fmla="*/ 0 h 5791688"/>
            </a:gdLst>
            <a:rect l="l" t="t" r="r" b="b"/>
            <a:pathLst>
              <a:path w="3611918" h="5791688">
                <a:moveTo>
                  <a:pt x="1805959" y="0"/>
                </a:moveTo>
                <a:cubicBezTo>
                  <a:pt x="808555" y="0"/>
                  <a:pt x="0" y="808555"/>
                  <a:pt x="0" y="1805959"/>
                </a:cubicBezTo>
                <a:lnTo>
                  <a:pt x="0" y="3985729"/>
                </a:lnTo>
                <a:cubicBezTo>
                  <a:pt x="0" y="4983133"/>
                  <a:pt x="808555" y="5791688"/>
                  <a:pt x="1805959" y="5791688"/>
                </a:cubicBezTo>
                <a:cubicBezTo>
                  <a:pt x="2803363" y="5791688"/>
                  <a:pt x="3611918" y="4983133"/>
                  <a:pt x="3611918" y="3985729"/>
                </a:cubicBezTo>
                <a:lnTo>
                  <a:pt x="3611918" y="1805959"/>
                </a:lnTo>
                <a:cubicBezTo>
                  <a:pt x="3611918" y="808555"/>
                  <a:pt x="2803363" y="0"/>
                  <a:pt x="1805959" y="0"/>
                </a:cubicBezTo>
                <a:close/>
              </a:path>
            </a:pathLst>
          </a:custGeom>
          <a:noFill/>
          <a:ln w="63500" cap="sq">
            <a:solidFill>
              <a:schemeClr val="accent1">
                <a:lumMod val="40000"/>
                <a:lumOff val="60000"/>
              </a:schemeClr>
            </a:solidFill>
          </a:ln>
        </p:spPr>
      </p:pic>
      <p:sp>
        <p:nvSpPr>
          <p:cNvPr id="7" name="标题 1"/>
          <p:cNvSpPr txBox="1"/>
          <p:nvPr/>
        </p:nvSpPr>
        <p:spPr>
          <a:xfrm rot="0" flipH="0" flipV="0">
            <a:off x="10146257" y="704639"/>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0">
            <a:off x="7636175" y="5479258"/>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0" flipH="0" flipV="0">
            <a:off x="5642257" y="680253"/>
            <a:ext cx="1622560" cy="707886"/>
          </a:xfrm>
          <a:prstGeom prst="rect">
            <a:avLst/>
          </a:prstGeom>
          <a:noFill/>
          <a:ln>
            <a:noFill/>
          </a:ln>
        </p:spPr>
        <p:txBody>
          <a:bodyPr vert="horz" wrap="square" lIns="91440" tIns="45720" rIns="91440" bIns="45720" rtlCol="0" anchor="t"/>
          <a:lstStyle/>
          <a:p>
            <a:pPr algn="l">
              <a:lnSpc>
                <a:spcPct val="110000"/>
              </a:lnSpc>
            </a:pPr>
            <a:r>
              <a:rPr kumimoji="1" lang="en-US" altLang="zh-CN" sz="4000">
                <a:ln w="12700">
                  <a:noFill/>
                </a:ln>
                <a:solidFill>
                  <a:srgbClr val="D3D5B5">
                    <a:alpha val="100000"/>
                  </a:srgbClr>
                </a:solidFill>
                <a:latin typeface="OPPOSans H"/>
                <a:ea typeface="OPPOSans H"/>
                <a:cs typeface="OPPOSans H"/>
              </a:rPr>
              <a:t>202X</a:t>
            </a:r>
            <a:endParaRPr kumimoji="1" lang="zh-CN" altLang="en-US"/>
          </a:p>
        </p:txBody>
      </p:sp>
      <p:sp>
        <p:nvSpPr>
          <p:cNvPr id="10" name="标题 1"/>
          <p:cNvSpPr txBox="1"/>
          <p:nvPr/>
        </p:nvSpPr>
        <p:spPr>
          <a:xfrm rot="0" flipH="0" flipV="0">
            <a:off x="623888" y="-802865"/>
            <a:ext cx="1622560" cy="3434427"/>
          </a:xfrm>
          <a:prstGeom prst="rect">
            <a:avLst/>
          </a:prstGeom>
          <a:noFill/>
          <a:ln>
            <a:noFill/>
          </a:ln>
        </p:spPr>
        <p:txBody>
          <a:bodyPr vert="horz" wrap="square" lIns="0" tIns="0" rIns="0" bIns="0" rtlCol="0" anchor="b"/>
          <a:lstStyle/>
          <a:p>
            <a:pPr algn="l">
              <a:lnSpc>
                <a:spcPct val="110000"/>
              </a:lnSpc>
            </a:pPr>
            <a:r>
              <a:rPr kumimoji="1" lang="en-US" altLang="zh-CN" sz="6600">
                <a:ln w="12700">
                  <a:noFill/>
                </a:ln>
                <a:solidFill>
                  <a:srgbClr val="5E7264">
                    <a:alpha val="100000"/>
                  </a:srgbClr>
                </a:solidFill>
                <a:latin typeface="OPPOSans H"/>
                <a:ea typeface="OPPOSans H"/>
                <a:cs typeface="OPPOSans H"/>
              </a:rPr>
              <a:t>02</a:t>
            </a:r>
            <a:endParaRPr kumimoji="1" lang="zh-CN" altLang="en-US"/>
          </a:p>
        </p:txBody>
      </p:sp>
      <p:sp>
        <p:nvSpPr>
          <p:cNvPr id="11" name="标题 1"/>
          <p:cNvSpPr txBox="1"/>
          <p:nvPr/>
        </p:nvSpPr>
        <p:spPr>
          <a:xfrm rot="0" flipH="0" flipV="0">
            <a:off x="623888" y="2741287"/>
            <a:ext cx="6588125" cy="2123408"/>
          </a:xfrm>
          <a:prstGeom prst="rect">
            <a:avLst/>
          </a:prstGeom>
          <a:noFill/>
          <a:ln>
            <a:noFill/>
          </a:ln>
        </p:spPr>
        <p:txBody>
          <a:bodyPr vert="horz" wrap="square" lIns="0" tIns="0" rIns="0" bIns="0" rtlCol="0" anchor="t"/>
          <a:lstStyle/>
          <a:p>
            <a:pPr algn="l">
              <a:lnSpc>
                <a:spcPct val="130000"/>
              </a:lnSpc>
            </a:pPr>
            <a:r>
              <a:rPr kumimoji="1" lang="en-US" altLang="zh-CN" sz="5500">
                <a:ln w="12700">
                  <a:noFill/>
                </a:ln>
                <a:solidFill>
                  <a:srgbClr val="8A8E50">
                    <a:alpha val="100000"/>
                  </a:srgbClr>
                </a:solidFill>
                <a:latin typeface="OPPOSans H"/>
                <a:ea typeface="OPPOSans H"/>
                <a:cs typeface="OPPOSans H"/>
              </a:rPr>
              <a:t>设备维修流程</a:t>
            </a:r>
            <a:endParaRPr kumimoji="1" lang="zh-CN" altLang="en-US"/>
          </a:p>
        </p:txBody>
      </p:sp>
      <p:pic>
        <p:nvPicPr>
          <p:cNvPr id="12" name=""/>
          <p:cNvPicPr>
            <a:picLocks noChangeAspect="1"/>
          </p:cNvPicPr>
          <p:nvPr/>
        </p:nvPicPr>
        <p:blipFill>
          <a:blip r:embed="rId4">
            <a:alphaModFix amt="50000"/>
          </a:blip>
          <a:srcRect l="501" t="27592" r="10355" b="28612"/>
          <a:stretch>
            <a:fillRect/>
          </a:stretch>
        </p:blipFill>
        <p:spPr>
          <a:xfrm rot="0" flipH="0" flipV="0">
            <a:off x="0" y="4794222"/>
            <a:ext cx="7495370" cy="2063778"/>
          </a:xfrm>
          <a:custGeom>
            <a:avLst/>
            <a:gdLst>
              <a:gd name="connsiteX0" fmla="*/ 7082976 w 7082976"/>
              <a:gd name="connsiteY0" fmla="*/ 0 h 2063778"/>
              <a:gd name="connsiteX1" fmla="*/ 0 w 7082976"/>
              <a:gd name="connsiteY1" fmla="*/ 0 h 2063778"/>
              <a:gd name="connsiteX2" fmla="*/ 0 w 7082976"/>
              <a:gd name="connsiteY2" fmla="*/ 2063778 h 2063778"/>
              <a:gd name="connsiteX3" fmla="*/ 7082976 w 7082976"/>
              <a:gd name="connsiteY3" fmla="*/ 2063778 h 2063778"/>
            </a:gdLst>
            <a:rect l="l" t="t" r="r" b="b"/>
            <a:pathLst>
              <a:path w="7082976" h="2063778">
                <a:moveTo>
                  <a:pt x="7082976" y="0"/>
                </a:moveTo>
                <a:lnTo>
                  <a:pt x="0" y="0"/>
                </a:lnTo>
                <a:lnTo>
                  <a:pt x="0" y="2063778"/>
                </a:lnTo>
                <a:lnTo>
                  <a:pt x="7082976" y="2063778"/>
                </a:lnTo>
                <a:close/>
              </a:path>
            </a:pathLst>
          </a:custGeom>
          <a:noFill/>
          <a:ln>
            <a:noFill/>
          </a:ln>
        </p:spPr>
      </p:pic>
      <p:sp>
        <p:nvSpPr>
          <p:cNvPr id="13" name="标题 1"/>
          <p:cNvSpPr txBox="1"/>
          <p:nvPr/>
        </p:nvSpPr>
        <p:spPr>
          <a:xfrm rot="0" flipH="0" flipV="0">
            <a:off x="625044" y="5279611"/>
            <a:ext cx="3162809"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833718" y="5370449"/>
            <a:ext cx="2745460" cy="239344"/>
          </a:xfrm>
          <a:prstGeom prst="rect">
            <a:avLst/>
          </a:prstGeom>
          <a:noFill/>
          <a:ln>
            <a:noFill/>
          </a:ln>
        </p:spPr>
        <p:txBody>
          <a:bodyPr vert="horz" wrap="square" lIns="0" tIns="0" rIns="0" bIns="0" rtlCol="0" anchor="t"/>
          <a:lstStyle/>
          <a:p>
            <a:pPr algn="ctr">
              <a:lnSpc>
                <a:spcPct val="110000"/>
              </a:lnSpc>
            </a:pPr>
            <a:r>
              <a:rPr kumimoji="1" lang="en-US" altLang="zh-CN" sz="1800">
                <a:ln w="12700">
                  <a:noFill/>
                </a:ln>
                <a:solidFill>
                  <a:srgbClr val="DEE4E0">
                    <a:alpha val="100000"/>
                  </a:srgbClr>
                </a:solidFill>
                <a:latin typeface="OPPOSans R"/>
                <a:ea typeface="OPPOSans R"/>
                <a:cs typeface="OPPOSans R"/>
              </a:rPr>
              <a:t>POWERPOINT DESIGN</a:t>
            </a:r>
            <a:endParaRPr kumimoji="1" lang="zh-CN" altLang="en-US"/>
          </a:p>
        </p:txBody>
      </p:sp>
      <p:sp>
        <p:nvSpPr>
          <p:cNvPr id="15" name="标题 1"/>
          <p:cNvSpPr txBox="1"/>
          <p:nvPr/>
        </p:nvSpPr>
        <p:spPr>
          <a:xfrm rot="0" flipH="0" flipV="0">
            <a:off x="622322" y="795791"/>
            <a:ext cx="2247056"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843244" y="880545"/>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4355115" y="1262655"/>
            <a:ext cx="6831292" cy="1440000"/>
          </a:xfrm>
          <a:prstGeom prst="rect">
            <a:avLst/>
          </a:prstGeom>
          <a:solidFill>
            <a:schemeClr val="bg1">
              <a:lumMod val="95000"/>
            </a:schemeClr>
          </a:solidFill>
          <a:ln cap="sq">
            <a:noFill/>
            <a:prstDash val="solid"/>
            <a:miter/>
          </a:ln>
          <a:effectLst/>
        </p:spPr>
        <p:txBody>
          <a:bodyPr vert="horz" wrap="square" lIns="0" tIns="0" rIns="0" bIns="0" rtlCol="0" anchor="t"/>
          <a:lstStyle/>
          <a:p>
            <a:pPr algn="just">
              <a:lnSpc>
                <a:spcPct val="110000"/>
              </a:lnSpc>
            </a:pPr>
            <a:endParaRPr kumimoji="1" lang="zh-CN" altLang="en-US"/>
          </a:p>
        </p:txBody>
      </p:sp>
      <p:sp>
        <p:nvSpPr>
          <p:cNvPr id="4" name="标题 1"/>
          <p:cNvSpPr txBox="1"/>
          <p:nvPr/>
        </p:nvSpPr>
        <p:spPr>
          <a:xfrm rot="0" flipH="0" flipV="0">
            <a:off x="4355115" y="1262655"/>
            <a:ext cx="6831292" cy="36000"/>
          </a:xfrm>
          <a:prstGeom prst="rect">
            <a:avLst/>
          </a:prstGeom>
          <a:solidFill>
            <a:schemeClr val="bg1">
              <a:lumMod val="85000"/>
            </a:schemeClr>
          </a:solidFill>
          <a:ln cap="sq">
            <a:noFill/>
            <a:prstDash val="solid"/>
            <a:miter/>
          </a:ln>
          <a:effectLst/>
        </p:spPr>
        <p:txBody>
          <a:bodyPr vert="horz" wrap="square" lIns="0" tIns="0" rIns="0" bIns="0" rtlCol="0" anchor="t"/>
          <a:lstStyle/>
          <a:p>
            <a:pPr algn="just">
              <a:lnSpc>
                <a:spcPct val="110000"/>
              </a:lnSpc>
            </a:pPr>
            <a:endParaRPr kumimoji="1" lang="zh-CN" altLang="en-US"/>
          </a:p>
        </p:txBody>
      </p:sp>
      <p:sp>
        <p:nvSpPr>
          <p:cNvPr id="5" name="标题 1"/>
          <p:cNvSpPr txBox="1"/>
          <p:nvPr/>
        </p:nvSpPr>
        <p:spPr>
          <a:xfrm rot="0" flipH="0" flipV="0">
            <a:off x="4355115" y="4561744"/>
            <a:ext cx="6831291" cy="1440000"/>
          </a:xfrm>
          <a:prstGeom prst="rect">
            <a:avLst/>
          </a:prstGeom>
          <a:solidFill>
            <a:schemeClr val="bg1">
              <a:lumMod val="95000"/>
            </a:schemeClr>
          </a:solidFill>
          <a:ln cap="sq">
            <a:noFill/>
            <a:prstDash val="solid"/>
            <a:miter/>
          </a:ln>
          <a:effectLst/>
        </p:spPr>
        <p:txBody>
          <a:bodyPr vert="horz" wrap="square" lIns="0" tIns="0" rIns="0" bIns="0" rtlCol="0" anchor="t"/>
          <a:lstStyle/>
          <a:p>
            <a:pPr algn="just">
              <a:lnSpc>
                <a:spcPct val="110000"/>
              </a:lnSpc>
            </a:pPr>
            <a:endParaRPr kumimoji="1" lang="zh-CN" altLang="en-US"/>
          </a:p>
        </p:txBody>
      </p:sp>
      <p:sp>
        <p:nvSpPr>
          <p:cNvPr id="6" name="标题 1"/>
          <p:cNvSpPr txBox="1"/>
          <p:nvPr/>
        </p:nvSpPr>
        <p:spPr>
          <a:xfrm rot="0" flipH="0" flipV="0">
            <a:off x="4355115" y="4561744"/>
            <a:ext cx="6831291" cy="36000"/>
          </a:xfrm>
          <a:prstGeom prst="rect">
            <a:avLst/>
          </a:prstGeom>
          <a:solidFill>
            <a:schemeClr val="bg1">
              <a:lumMod val="85000"/>
            </a:schemeClr>
          </a:solidFill>
          <a:ln cap="sq">
            <a:noFill/>
            <a:prstDash val="solid"/>
            <a:miter/>
          </a:ln>
          <a:effectLst/>
        </p:spPr>
        <p:txBody>
          <a:bodyPr vert="horz" wrap="square" lIns="0" tIns="0" rIns="0" bIns="0" rtlCol="0" anchor="t"/>
          <a:lstStyle/>
          <a:p>
            <a:pPr algn="just">
              <a:lnSpc>
                <a:spcPct val="110000"/>
              </a:lnSpc>
            </a:pPr>
            <a:endParaRPr kumimoji="1" lang="zh-CN" altLang="en-US"/>
          </a:p>
        </p:txBody>
      </p:sp>
      <p:pic>
        <p:nvPicPr>
          <p:cNvPr id="7" name=""/>
          <p:cNvPicPr>
            <a:picLocks noChangeAspect="1"/>
          </p:cNvPicPr>
          <p:nvPr/>
        </p:nvPicPr>
        <p:blipFill>
          <a:blip r:embed="rId2">
            <a:alphaModFix amt="100000"/>
          </a:blip>
          <a:srcRect l="720" t="2967" r="17686" b="50408"/>
          <a:stretch>
            <a:fillRect/>
          </a:stretch>
        </p:blipFill>
        <p:spPr>
          <a:xfrm rot="0" flipH="0" flipV="0">
            <a:off x="1835116" y="1262655"/>
            <a:ext cx="2520000" cy="1440000"/>
          </a:xfrm>
          <a:custGeom>
            <a:avLst/>
            <a:gdLst/>
            <a:rect l="l" t="t" r="r" b="b"/>
            <a:pathLst>
              <a:path w="2520000" h="1440000">
                <a:moveTo>
                  <a:pt x="0" y="0"/>
                </a:moveTo>
                <a:lnTo>
                  <a:pt x="2520000" y="0"/>
                </a:lnTo>
                <a:lnTo>
                  <a:pt x="2520000" y="1440000"/>
                </a:lnTo>
                <a:lnTo>
                  <a:pt x="0" y="1440000"/>
                </a:lnTo>
                <a:lnTo>
                  <a:pt x="0" y="0"/>
                </a:lnTo>
                <a:close/>
              </a:path>
            </a:pathLst>
          </a:custGeom>
          <a:noFill/>
          <a:ln>
            <a:noFill/>
          </a:ln>
        </p:spPr>
      </p:pic>
      <p:pic>
        <p:nvPicPr>
          <p:cNvPr id="8" name=""/>
          <p:cNvPicPr>
            <a:picLocks noChangeAspect="1"/>
          </p:cNvPicPr>
          <p:nvPr/>
        </p:nvPicPr>
        <p:blipFill>
          <a:blip r:embed="rId3">
            <a:alphaModFix amt="100000"/>
          </a:blip>
          <a:srcRect l="720" t="52160" r="17686" b="1215"/>
          <a:stretch>
            <a:fillRect/>
          </a:stretch>
        </p:blipFill>
        <p:spPr>
          <a:xfrm rot="0" flipH="0" flipV="0">
            <a:off x="1835116" y="4561744"/>
            <a:ext cx="2520000" cy="1440000"/>
          </a:xfrm>
          <a:custGeom>
            <a:avLst/>
            <a:gdLst/>
            <a:rect l="l" t="t" r="r" b="b"/>
            <a:pathLst>
              <a:path w="2520000" h="1440000">
                <a:moveTo>
                  <a:pt x="0" y="0"/>
                </a:moveTo>
                <a:lnTo>
                  <a:pt x="2520000" y="0"/>
                </a:lnTo>
                <a:lnTo>
                  <a:pt x="2520000" y="1440000"/>
                </a:lnTo>
                <a:lnTo>
                  <a:pt x="0" y="1440000"/>
                </a:lnTo>
                <a:lnTo>
                  <a:pt x="0" y="0"/>
                </a:lnTo>
                <a:close/>
              </a:path>
            </a:pathLst>
          </a:custGeom>
          <a:noFill/>
          <a:ln>
            <a:noFill/>
          </a:ln>
        </p:spPr>
      </p:pic>
      <p:sp>
        <p:nvSpPr>
          <p:cNvPr id="9" name="标题 1"/>
          <p:cNvSpPr txBox="1"/>
          <p:nvPr/>
        </p:nvSpPr>
        <p:spPr>
          <a:xfrm rot="0" flipH="0" flipV="0">
            <a:off x="992893" y="2904929"/>
            <a:ext cx="6840001" cy="1440000"/>
          </a:xfrm>
          <a:prstGeom prst="rect">
            <a:avLst/>
          </a:prstGeom>
          <a:solidFill>
            <a:schemeClr val="bg1"/>
          </a:solidFill>
          <a:ln cap="sq">
            <a:noFill/>
            <a:prstDash val="solid"/>
            <a:miter/>
          </a:ln>
          <a:effectLst>
            <a:outerShdw dist="127000" blurRad="381000" dir="5400000" sx="100000" sy="100000" kx="0" ky="0" algn="t" rotWithShape="0">
              <a:schemeClr val="accent1">
                <a:lumMod val="40000"/>
                <a:lumOff val="60000"/>
                <a:alpha val="15000"/>
              </a:schemeClr>
            </a:outerShdw>
          </a:effectLst>
        </p:spPr>
        <p:txBody>
          <a:bodyPr vert="horz" wrap="square" lIns="0" tIns="0" rIns="0" bIns="0" rtlCol="0" anchor="t"/>
          <a:lstStyle/>
          <a:p>
            <a:pPr algn="just">
              <a:lnSpc>
                <a:spcPct val="110000"/>
              </a:lnSpc>
            </a:pPr>
            <a:endParaRPr kumimoji="1" lang="zh-CN" altLang="en-US"/>
          </a:p>
        </p:txBody>
      </p:sp>
      <p:sp>
        <p:nvSpPr>
          <p:cNvPr id="10" name="标题 1"/>
          <p:cNvSpPr txBox="1"/>
          <p:nvPr/>
        </p:nvSpPr>
        <p:spPr>
          <a:xfrm rot="0" flipH="0" flipV="0">
            <a:off x="992893" y="2904929"/>
            <a:ext cx="6840001" cy="36000"/>
          </a:xfrm>
          <a:prstGeom prst="rect">
            <a:avLst/>
          </a:prstGeom>
          <a:solidFill>
            <a:schemeClr val="accent1"/>
          </a:solidFill>
          <a:ln cap="sq">
            <a:noFill/>
            <a:prstDash val="solid"/>
            <a:miter/>
          </a:ln>
          <a:effectLst/>
        </p:spPr>
        <p:txBody>
          <a:bodyPr vert="horz" wrap="square" lIns="0" tIns="0" rIns="0" bIns="0" rtlCol="0" anchor="t"/>
          <a:lstStyle/>
          <a:p>
            <a:pPr algn="just">
              <a:lnSpc>
                <a:spcPct val="110000"/>
              </a:lnSpc>
            </a:pPr>
            <a:endParaRPr kumimoji="1" lang="zh-CN" altLang="en-US"/>
          </a:p>
        </p:txBody>
      </p:sp>
      <p:pic>
        <p:nvPicPr>
          <p:cNvPr id="11" name=""/>
          <p:cNvPicPr>
            <a:picLocks noChangeAspect="1"/>
          </p:cNvPicPr>
          <p:nvPr/>
        </p:nvPicPr>
        <p:blipFill>
          <a:blip r:embed="rId4">
            <a:alphaModFix amt="100000"/>
          </a:blip>
          <a:srcRect l="4529" t="8573" r="10276" b="18505"/>
          <a:stretch>
            <a:fillRect/>
          </a:stretch>
        </p:blipFill>
        <p:spPr>
          <a:xfrm rot="0" flipH="0" flipV="0">
            <a:off x="7832894" y="2904929"/>
            <a:ext cx="2520000" cy="1440000"/>
          </a:xfrm>
          <a:custGeom>
            <a:avLst/>
            <a:gdLst/>
            <a:rect l="l" t="t" r="r" b="b"/>
            <a:pathLst>
              <a:path w="2520000" h="1440000">
                <a:moveTo>
                  <a:pt x="0" y="0"/>
                </a:moveTo>
                <a:lnTo>
                  <a:pt x="2520000" y="0"/>
                </a:lnTo>
                <a:lnTo>
                  <a:pt x="2520000" y="1440000"/>
                </a:lnTo>
                <a:lnTo>
                  <a:pt x="0" y="1440000"/>
                </a:lnTo>
                <a:lnTo>
                  <a:pt x="0" y="0"/>
                </a:lnTo>
                <a:close/>
              </a:path>
            </a:pathLst>
          </a:custGeom>
          <a:noFill/>
          <a:ln>
            <a:noFill/>
          </a:ln>
        </p:spPr>
      </p:pic>
      <p:sp>
        <p:nvSpPr>
          <p:cNvPr id="12" name="标题 1"/>
          <p:cNvSpPr txBox="1"/>
          <p:nvPr/>
        </p:nvSpPr>
        <p:spPr>
          <a:xfrm rot="0" flipH="0" flipV="0">
            <a:off x="4711276" y="1793759"/>
            <a:ext cx="6118971" cy="792000"/>
          </a:xfrm>
          <a:prstGeom prst="rect">
            <a:avLst/>
          </a:prstGeom>
          <a:noFill/>
          <a:ln>
            <a:noFill/>
          </a:ln>
        </p:spPr>
        <p:txBody>
          <a:bodyPr vert="horz" wrap="square" lIns="0" tIns="0" rIns="0" bIns="0" rtlCol="0" anchor="t"/>
          <a:lstStyle/>
          <a:p>
            <a:pPr algn="l">
              <a:lnSpc>
                <a:spcPct val="140000"/>
              </a:lnSpc>
            </a:pPr>
            <a:r>
              <a:rPr kumimoji="1" lang="en-US" altLang="zh-CN" sz="1400">
                <a:ln w="12700">
                  <a:noFill/>
                </a:ln>
                <a:solidFill>
                  <a:srgbClr val="262626">
                    <a:alpha val="100000"/>
                  </a:srgbClr>
                </a:solidFill>
                <a:latin typeface="Source Han Sans"/>
                <a:ea typeface="Source Han Sans"/>
                <a:cs typeface="Source Han Sans"/>
              </a:rPr>
              <a:t>故障诊断的第一步是识别故障类型，包括机械故障、电气故障等。通过分析设备运行数据和员工报告，可以快速定位问题，为后续维修提供方向。</a:t>
            </a:r>
            <a:endParaRPr kumimoji="1" lang="zh-CN" altLang="en-US"/>
          </a:p>
        </p:txBody>
      </p:sp>
      <p:sp>
        <p:nvSpPr>
          <p:cNvPr id="13" name="标题 1"/>
          <p:cNvSpPr txBox="1"/>
          <p:nvPr/>
        </p:nvSpPr>
        <p:spPr>
          <a:xfrm rot="0" flipH="0" flipV="0">
            <a:off x="4711276" y="1421420"/>
            <a:ext cx="6118971" cy="36000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故障类型识别</a:t>
            </a:r>
            <a:endParaRPr kumimoji="1" lang="zh-CN" altLang="en-US"/>
          </a:p>
        </p:txBody>
      </p:sp>
      <p:sp>
        <p:nvSpPr>
          <p:cNvPr id="14" name="标题 1"/>
          <p:cNvSpPr txBox="1"/>
          <p:nvPr/>
        </p:nvSpPr>
        <p:spPr>
          <a:xfrm rot="0" flipH="0" flipV="0">
            <a:off x="1353408" y="3430781"/>
            <a:ext cx="6118971" cy="792000"/>
          </a:xfrm>
          <a:prstGeom prst="rect">
            <a:avLst/>
          </a:prstGeom>
          <a:noFill/>
          <a:ln>
            <a:noFill/>
          </a:ln>
        </p:spPr>
        <p:txBody>
          <a:bodyPr vert="horz" wrap="square" lIns="0" tIns="0" rIns="0" bIns="0" rtlCol="0" anchor="t"/>
          <a:lstStyle/>
          <a:p>
            <a:pPr algn="l">
              <a:lnSpc>
                <a:spcPct val="140000"/>
              </a:lnSpc>
            </a:pPr>
            <a:r>
              <a:rPr kumimoji="1" lang="en-US" altLang="zh-CN" sz="1400">
                <a:ln w="12700">
                  <a:noFill/>
                </a:ln>
                <a:solidFill>
                  <a:srgbClr val="262626">
                    <a:alpha val="100000"/>
                  </a:srgbClr>
                </a:solidFill>
                <a:latin typeface="Source Han Sans"/>
                <a:ea typeface="Source Han Sans"/>
                <a:cs typeface="Source Han Sans"/>
              </a:rPr>
              <a:t>对故障原因进行深入分析，包括操作不当、维护不足、材料老化等因素。这一步骤需要结合设备的历史维修记录和使用情况，以确定最可能的故障原因。</a:t>
            </a:r>
            <a:endParaRPr kumimoji="1" lang="zh-CN" altLang="en-US"/>
          </a:p>
        </p:txBody>
      </p:sp>
      <p:sp>
        <p:nvSpPr>
          <p:cNvPr id="15" name="标题 1"/>
          <p:cNvSpPr txBox="1"/>
          <p:nvPr/>
        </p:nvSpPr>
        <p:spPr>
          <a:xfrm rot="0" flipH="0" flipV="0">
            <a:off x="1353408" y="3058441"/>
            <a:ext cx="6118971" cy="36000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故障原因分析</a:t>
            </a:r>
            <a:endParaRPr kumimoji="1" lang="zh-CN" altLang="en-US"/>
          </a:p>
        </p:txBody>
      </p:sp>
      <p:sp>
        <p:nvSpPr>
          <p:cNvPr id="16" name="标题 1"/>
          <p:cNvSpPr txBox="1"/>
          <p:nvPr/>
        </p:nvSpPr>
        <p:spPr>
          <a:xfrm rot="0" flipH="0" flipV="0">
            <a:off x="4711274" y="5086986"/>
            <a:ext cx="6118971" cy="792000"/>
          </a:xfrm>
          <a:prstGeom prst="rect">
            <a:avLst/>
          </a:prstGeom>
          <a:noFill/>
          <a:ln>
            <a:noFill/>
          </a:ln>
        </p:spPr>
        <p:txBody>
          <a:bodyPr vert="horz" wrap="square" lIns="0" tIns="0" rIns="0" bIns="0" rtlCol="0" anchor="t"/>
          <a:lstStyle/>
          <a:p>
            <a:pPr algn="l">
              <a:lnSpc>
                <a:spcPct val="140000"/>
              </a:lnSpc>
            </a:pPr>
            <a:r>
              <a:rPr kumimoji="1" lang="en-US" altLang="zh-CN" sz="1400">
                <a:ln w="12700">
                  <a:noFill/>
                </a:ln>
                <a:solidFill>
                  <a:srgbClr val="262626">
                    <a:alpha val="100000"/>
                  </a:srgbClr>
                </a:solidFill>
                <a:latin typeface="Source Han Sans"/>
                <a:ea typeface="Source Han Sans"/>
                <a:cs typeface="Source Han Sans"/>
              </a:rPr>
              <a:t>介绍在故障诊断过程中使用的工具和技术，如振动分析、热成像、油液分析等，这些工具可以帮助维修人员更准确地识别和定位故障。</a:t>
            </a:r>
            <a:endParaRPr kumimoji="1" lang="zh-CN" altLang="en-US"/>
          </a:p>
        </p:txBody>
      </p:sp>
      <p:sp>
        <p:nvSpPr>
          <p:cNvPr id="17" name="标题 1"/>
          <p:cNvSpPr txBox="1"/>
          <p:nvPr/>
        </p:nvSpPr>
        <p:spPr>
          <a:xfrm rot="0" flipH="0" flipV="0">
            <a:off x="4711274" y="4714647"/>
            <a:ext cx="6118971" cy="36000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故障诊断工具</a:t>
            </a:r>
            <a:endParaRPr kumimoji="1" lang="zh-CN" altLang="en-US"/>
          </a:p>
        </p:txBody>
      </p:sp>
      <p:sp>
        <p:nvSpPr>
          <p:cNvPr id="18" name="标题 1"/>
          <p:cNvSpPr txBox="1"/>
          <p:nvPr/>
        </p:nvSpPr>
        <p:spPr>
          <a:xfrm rot="0" flipH="0" flipV="0">
            <a:off x="995933" y="222875"/>
            <a:ext cx="1082793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000000">
                    <a:alpha val="100000"/>
                  </a:srgbClr>
                </a:solidFill>
                <a:latin typeface="Source Han Sans CN Bold"/>
                <a:ea typeface="Source Han Sans CN Bold"/>
                <a:cs typeface="Source Han Sans CN Bold"/>
              </a:rPr>
              <a:t>故障诊断</a:t>
            </a:r>
            <a:endParaRPr kumimoji="1" lang="zh-CN" altLang="en-US"/>
          </a:p>
        </p:txBody>
      </p:sp>
      <p:sp>
        <p:nvSpPr>
          <p:cNvPr id="19" name="标题 1"/>
          <p:cNvSpPr txBox="1"/>
          <p:nvPr/>
        </p:nvSpPr>
        <p:spPr>
          <a:xfrm rot="0" flipH="0" flipV="0">
            <a:off x="368135" y="312135"/>
            <a:ext cx="113260" cy="11326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0" flipH="0" flipV="0">
            <a:off x="543189" y="312135"/>
            <a:ext cx="113260" cy="113260"/>
          </a:xfrm>
          <a:prstGeom prst="ellipse">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0" flipH="0" flipV="0">
            <a:off x="718243" y="312135"/>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0" flipH="0" flipV="0">
            <a:off x="368135" y="487191"/>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0" flipH="0" flipV="0">
            <a:off x="543189" y="487191"/>
            <a:ext cx="113260" cy="113260"/>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718243" y="487191"/>
            <a:ext cx="113260" cy="113260"/>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20000"/>
          </a:blip>
          <a:srcRect l="22823" t="0" r="183" b="22723"/>
          <a:stretch>
            <a:fillRect/>
          </a:stretch>
        </p:blipFill>
        <p:spPr>
          <a:xfrm rot="0" flipH="1" flipV="0">
            <a:off x="0" y="0"/>
            <a:ext cx="12192000" cy="6858000"/>
          </a:xfrm>
          <a:custGeom>
            <a:avLst/>
            <a:gdLst>
              <a:gd name="connsiteX0" fmla="*/ 12192000 w 12192000"/>
              <a:gd name="connsiteY0" fmla="*/ 0 h 3550660"/>
              <a:gd name="connsiteX1" fmla="*/ 0 w 12192000"/>
              <a:gd name="connsiteY1" fmla="*/ 0 h 3550660"/>
              <a:gd name="connsiteX2" fmla="*/ 0 w 12192000"/>
              <a:gd name="connsiteY2" fmla="*/ 3550660 h 3550660"/>
              <a:gd name="connsiteX3" fmla="*/ 12192000 w 12192000"/>
              <a:gd name="connsiteY3" fmla="*/ 3550660 h 3550660"/>
            </a:gdLst>
            <a:rect l="l" t="t" r="r" b="b"/>
            <a:pathLst>
              <a:path w="12192000" h="3550660">
                <a:moveTo>
                  <a:pt x="12192000" y="0"/>
                </a:moveTo>
                <a:lnTo>
                  <a:pt x="0" y="0"/>
                </a:lnTo>
                <a:lnTo>
                  <a:pt x="0" y="3550660"/>
                </a:lnTo>
                <a:lnTo>
                  <a:pt x="12192000" y="3550660"/>
                </a:lnTo>
                <a:close/>
              </a:path>
            </a:pathLst>
          </a:custGeom>
          <a:noFill/>
          <a:ln>
            <a:noFill/>
          </a:ln>
        </p:spPr>
      </p:pic>
      <p:sp>
        <p:nvSpPr>
          <p:cNvPr id="3" name="标题 1"/>
          <p:cNvSpPr txBox="1"/>
          <p:nvPr/>
        </p:nvSpPr>
        <p:spPr>
          <a:xfrm rot="0" flipH="0" flipV="0">
            <a:off x="7940755" y="305574"/>
            <a:ext cx="4013574" cy="6246852"/>
          </a:xfrm>
          <a:prstGeom prst="roundRect">
            <a:avLst>
              <a:gd name="adj" fmla="val 50000"/>
            </a:avLst>
          </a:prstGeom>
          <a:solidFill>
            <a:schemeClr val="accent1">
              <a:lumMod val="60000"/>
              <a:lumOff val="4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622322" y="4968270"/>
            <a:ext cx="6624000" cy="28800"/>
          </a:xfrm>
          <a:prstGeom prst="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4391332" y="1937048"/>
            <a:ext cx="2752423" cy="674168"/>
          </a:xfrm>
          <a:custGeom>
            <a:avLst/>
            <a:gdLst>
              <a:gd name="connsiteX0" fmla="*/ 657798 w 3259931"/>
              <a:gd name="connsiteY0" fmla="*/ 253078 h 734914"/>
              <a:gd name="connsiteX1" fmla="*/ 657797 w 3259931"/>
              <a:gd name="connsiteY1" fmla="*/ 253079 h 734914"/>
              <a:gd name="connsiteX2" fmla="*/ 657796 w 3259931"/>
              <a:gd name="connsiteY2" fmla="*/ 253079 h 734914"/>
              <a:gd name="connsiteX3" fmla="*/ 651602 w 3259931"/>
              <a:gd name="connsiteY3" fmla="*/ 259292 h 734914"/>
              <a:gd name="connsiteX4" fmla="*/ 651604 w 3259931"/>
              <a:gd name="connsiteY4" fmla="*/ 259292 h 734914"/>
              <a:gd name="connsiteX5" fmla="*/ 657797 w 3259931"/>
              <a:gd name="connsiteY5" fmla="*/ 253079 h 734914"/>
              <a:gd name="connsiteX6" fmla="*/ 839040 w 3259931"/>
              <a:gd name="connsiteY6" fmla="*/ 254736 h 734914"/>
              <a:gd name="connsiteX7" fmla="*/ 843610 w 3259931"/>
              <a:gd name="connsiteY7" fmla="*/ 259292 h 734914"/>
              <a:gd name="connsiteX8" fmla="*/ 843611 w 3259931"/>
              <a:gd name="connsiteY8" fmla="*/ 259292 h 734914"/>
              <a:gd name="connsiteX9" fmla="*/ 839041 w 3259931"/>
              <a:gd name="connsiteY9" fmla="*/ 254736 h 734914"/>
              <a:gd name="connsiteX10" fmla="*/ 839040 w 3259931"/>
              <a:gd name="connsiteY10" fmla="*/ 254736 h 734914"/>
              <a:gd name="connsiteX11" fmla="*/ 839039 w 3259931"/>
              <a:gd name="connsiteY11" fmla="*/ 254735 h 734914"/>
              <a:gd name="connsiteX12" fmla="*/ 168308 w 3259931"/>
              <a:gd name="connsiteY12" fmla="*/ 241028 h 734914"/>
              <a:gd name="connsiteX13" fmla="*/ 150044 w 3259931"/>
              <a:gd name="connsiteY13" fmla="*/ 259292 h 734914"/>
              <a:gd name="connsiteX14" fmla="*/ 150045 w 3259931"/>
              <a:gd name="connsiteY14" fmla="*/ 259292 h 734914"/>
              <a:gd name="connsiteX15" fmla="*/ 747916 w 3259931"/>
              <a:gd name="connsiteY15" fmla="*/ 142486 h 734914"/>
              <a:gd name="connsiteX16" fmla="*/ 637503 w 3259931"/>
              <a:gd name="connsiteY16" fmla="*/ 252900 h 734914"/>
              <a:gd name="connsiteX17" fmla="*/ 648744 w 3259931"/>
              <a:gd name="connsiteY17" fmla="*/ 253018 h 734914"/>
              <a:gd name="connsiteX18" fmla="*/ 648746 w 3259931"/>
              <a:gd name="connsiteY18" fmla="*/ 253018 h 734914"/>
              <a:gd name="connsiteX19" fmla="*/ 747561 w 3259931"/>
              <a:gd name="connsiteY19" fmla="*/ 154144 h 734914"/>
              <a:gd name="connsiteX20" fmla="*/ 848271 w 3259931"/>
              <a:gd name="connsiteY20" fmla="*/ 254795 h 734914"/>
              <a:gd name="connsiteX21" fmla="*/ 848272 w 3259931"/>
              <a:gd name="connsiteY21" fmla="*/ 254795 h 734914"/>
              <a:gd name="connsiteX22" fmla="*/ 860283 w 3259931"/>
              <a:gd name="connsiteY22" fmla="*/ 254913 h 734914"/>
              <a:gd name="connsiteX23" fmla="*/ 294069 w 3259931"/>
              <a:gd name="connsiteY23" fmla="*/ 115326 h 734914"/>
              <a:gd name="connsiteX24" fmla="*/ 421998 w 3259931"/>
              <a:gd name="connsiteY24" fmla="*/ 243255 h 734914"/>
              <a:gd name="connsiteX25" fmla="*/ 168389 w 3259931"/>
              <a:gd name="connsiteY25" fmla="*/ 240947 h 734914"/>
              <a:gd name="connsiteX26" fmla="*/ 168388 w 3259931"/>
              <a:gd name="connsiteY26" fmla="*/ 240948 h 734914"/>
              <a:gd name="connsiteX27" fmla="*/ 421999 w 3259931"/>
              <a:gd name="connsiteY27" fmla="*/ 243256 h 734914"/>
              <a:gd name="connsiteX28" fmla="*/ 438000 w 3259931"/>
              <a:gd name="connsiteY28" fmla="*/ 259292 h 734914"/>
              <a:gd name="connsiteX29" fmla="*/ 438002 w 3259931"/>
              <a:gd name="connsiteY29" fmla="*/ 259292 h 734914"/>
              <a:gd name="connsiteX30" fmla="*/ 421999 w 3259931"/>
              <a:gd name="connsiteY30" fmla="*/ 243255 h 734914"/>
              <a:gd name="connsiteX31" fmla="*/ 750816 w 3259931"/>
              <a:gd name="connsiteY31" fmla="*/ 107575 h 734914"/>
              <a:gd name="connsiteX32" fmla="*/ 591999 w 3259931"/>
              <a:gd name="connsiteY32" fmla="*/ 252487 h 734914"/>
              <a:gd name="connsiteX33" fmla="*/ 618508 w 3259931"/>
              <a:gd name="connsiteY33" fmla="*/ 252723 h 734914"/>
              <a:gd name="connsiteX34" fmla="*/ 618508 w 3259931"/>
              <a:gd name="connsiteY34" fmla="*/ 252723 h 734914"/>
              <a:gd name="connsiteX35" fmla="*/ 637501 w 3259931"/>
              <a:gd name="connsiteY35" fmla="*/ 252901 h 734914"/>
              <a:gd name="connsiteX36" fmla="*/ 637501 w 3259931"/>
              <a:gd name="connsiteY36" fmla="*/ 252901 h 734914"/>
              <a:gd name="connsiteX37" fmla="*/ 618508 w 3259931"/>
              <a:gd name="connsiteY37" fmla="*/ 252723 h 734914"/>
              <a:gd name="connsiteX38" fmla="*/ 747916 w 3259931"/>
              <a:gd name="connsiteY38" fmla="*/ 123374 h 734914"/>
              <a:gd name="connsiteX39" fmla="*/ 879574 w 3259931"/>
              <a:gd name="connsiteY39" fmla="*/ 255090 h 734914"/>
              <a:gd name="connsiteX40" fmla="*/ 860457 w 3259931"/>
              <a:gd name="connsiteY40" fmla="*/ 254915 h 734914"/>
              <a:gd name="connsiteX41" fmla="*/ 879573 w 3259931"/>
              <a:gd name="connsiteY41" fmla="*/ 255091 h 734914"/>
              <a:gd name="connsiteX42" fmla="*/ 881644 w 3259931"/>
              <a:gd name="connsiteY42" fmla="*/ 257162 h 734914"/>
              <a:gd name="connsiteX43" fmla="*/ 881645 w 3259931"/>
              <a:gd name="connsiteY43" fmla="*/ 257161 h 734914"/>
              <a:gd name="connsiteX44" fmla="*/ 879574 w 3259931"/>
              <a:gd name="connsiteY44" fmla="*/ 255091 h 734914"/>
              <a:gd name="connsiteX45" fmla="*/ 898509 w 3259931"/>
              <a:gd name="connsiteY45" fmla="*/ 255268 h 734914"/>
              <a:gd name="connsiteX46" fmla="*/ 294483 w 3259931"/>
              <a:gd name="connsiteY46" fmla="*/ 86273 h 734914"/>
              <a:gd name="connsiteX47" fmla="*/ 140045 w 3259931"/>
              <a:gd name="connsiteY47" fmla="*/ 240652 h 734914"/>
              <a:gd name="connsiteX48" fmla="*/ 121405 w 3259931"/>
              <a:gd name="connsiteY48" fmla="*/ 259292 h 734914"/>
              <a:gd name="connsiteX49" fmla="*/ 121405 w 3259931"/>
              <a:gd name="connsiteY49" fmla="*/ 259292 h 734914"/>
              <a:gd name="connsiteX50" fmla="*/ 140045 w 3259931"/>
              <a:gd name="connsiteY50" fmla="*/ 240652 h 734914"/>
              <a:gd name="connsiteX51" fmla="*/ 155844 w 3259931"/>
              <a:gd name="connsiteY51" fmla="*/ 240829 h 734914"/>
              <a:gd name="connsiteX52" fmla="*/ 294069 w 3259931"/>
              <a:gd name="connsiteY52" fmla="*/ 102545 h 734914"/>
              <a:gd name="connsiteX53" fmla="*/ 434897 w 3259931"/>
              <a:gd name="connsiteY53" fmla="*/ 243373 h 734914"/>
              <a:gd name="connsiteX54" fmla="*/ 434898 w 3259931"/>
              <a:gd name="connsiteY54" fmla="*/ 243373 h 734914"/>
              <a:gd name="connsiteX55" fmla="*/ 451762 w 3259931"/>
              <a:gd name="connsiteY55" fmla="*/ 243551 h 734914"/>
              <a:gd name="connsiteX56" fmla="*/ 298566 w 3259931"/>
              <a:gd name="connsiteY56" fmla="*/ 37397 h 734914"/>
              <a:gd name="connsiteX57" fmla="*/ 76436 w 3259931"/>
              <a:gd name="connsiteY57" fmla="*/ 240119 h 734914"/>
              <a:gd name="connsiteX58" fmla="*/ 113418 w 3259931"/>
              <a:gd name="connsiteY58" fmla="*/ 240474 h 734914"/>
              <a:gd name="connsiteX59" fmla="*/ 294483 w 3259931"/>
              <a:gd name="connsiteY59" fmla="*/ 59409 h 734914"/>
              <a:gd name="connsiteX60" fmla="*/ 478744 w 3259931"/>
              <a:gd name="connsiteY60" fmla="*/ 243729 h 734914"/>
              <a:gd name="connsiteX61" fmla="*/ 481644 w 3259931"/>
              <a:gd name="connsiteY61" fmla="*/ 246628 h 734914"/>
              <a:gd name="connsiteX62" fmla="*/ 478744 w 3259931"/>
              <a:gd name="connsiteY62" fmla="*/ 243728 h 734914"/>
              <a:gd name="connsiteX63" fmla="*/ 505076 w 3259931"/>
              <a:gd name="connsiteY63" fmla="*/ 243965 h 734914"/>
              <a:gd name="connsiteX64" fmla="*/ 299395 w 3259931"/>
              <a:gd name="connsiteY64" fmla="*/ 0 h 734914"/>
              <a:gd name="connsiteX65" fmla="*/ 557324 w 3259931"/>
              <a:gd name="connsiteY65" fmla="*/ 257872 h 734914"/>
              <a:gd name="connsiteX66" fmla="*/ 751467 w 3259931"/>
              <a:gd name="connsiteY66" fmla="*/ 80889 h 734914"/>
              <a:gd name="connsiteX67" fmla="*/ 929870 w 3259931"/>
              <a:gd name="connsiteY67" fmla="*/ 259292 h 734914"/>
              <a:gd name="connsiteX68" fmla="*/ 2085874 w 3259931"/>
              <a:gd name="connsiteY68" fmla="*/ 259292 h 734914"/>
              <a:gd name="connsiteX69" fmla="*/ 2227275 w 3259931"/>
              <a:gd name="connsiteY69" fmla="*/ 380949 h 734914"/>
              <a:gd name="connsiteX70" fmla="*/ 2085874 w 3259931"/>
              <a:gd name="connsiteY70" fmla="*/ 502606 h 734914"/>
              <a:gd name="connsiteX71" fmla="*/ 1153906 w 3259931"/>
              <a:gd name="connsiteY71" fmla="*/ 502606 h 734914"/>
              <a:gd name="connsiteX72" fmla="*/ 1036095 w 3259931"/>
              <a:gd name="connsiteY72" fmla="*/ 603967 h 734914"/>
              <a:gd name="connsiteX73" fmla="*/ 1153906 w 3259931"/>
              <a:gd name="connsiteY73" fmla="*/ 705328 h 734914"/>
              <a:gd name="connsiteX74" fmla="*/ 3259863 w 3259931"/>
              <a:gd name="connsiteY74" fmla="*/ 705328 h 734914"/>
              <a:gd name="connsiteX75" fmla="*/ 3259931 w 3259931"/>
              <a:gd name="connsiteY75" fmla="*/ 734914 h 734914"/>
              <a:gd name="connsiteX76" fmla="*/ 973991 w 3259931"/>
              <a:gd name="connsiteY76" fmla="*/ 734914 h 734914"/>
              <a:gd name="connsiteX77" fmla="*/ 821861 w 3259931"/>
              <a:gd name="connsiteY77" fmla="*/ 604026 h 734914"/>
              <a:gd name="connsiteX78" fmla="*/ 973991 w 3259931"/>
              <a:gd name="connsiteY78" fmla="*/ 473139 h 734914"/>
              <a:gd name="connsiteX79" fmla="*/ 1923084 w 3259931"/>
              <a:gd name="connsiteY79" fmla="*/ 473139 h 734914"/>
              <a:gd name="connsiteX80" fmla="*/ 2030236 w 3259931"/>
              <a:gd name="connsiteY80" fmla="*/ 380949 h 734914"/>
              <a:gd name="connsiteX81" fmla="*/ 1923084 w 3259931"/>
              <a:gd name="connsiteY81" fmla="*/ 288760 h 734914"/>
              <a:gd name="connsiteX82" fmla="*/ 17125 w 3259931"/>
              <a:gd name="connsiteY82" fmla="*/ 288760 h 734914"/>
              <a:gd name="connsiteX83" fmla="*/ 0 w 3259931"/>
              <a:gd name="connsiteY83" fmla="*/ 274026 h 734914"/>
              <a:gd name="connsiteX84" fmla="*/ 5029 w 3259931"/>
              <a:gd name="connsiteY84" fmla="*/ 263597 h 734914"/>
              <a:gd name="connsiteX85" fmla="*/ 13730 w 3259931"/>
              <a:gd name="connsiteY85" fmla="*/ 260501 h 734914"/>
            </a:gdLst>
            <a:rect l="l" t="t" r="r" b="b"/>
            <a:pathLst>
              <a:path w="3259931" h="734914">
                <a:moveTo>
                  <a:pt x="657798" y="253078"/>
                </a:moveTo>
                <a:lnTo>
                  <a:pt x="657797" y="253079"/>
                </a:lnTo>
                <a:lnTo>
                  <a:pt x="657796" y="253079"/>
                </a:lnTo>
                <a:lnTo>
                  <a:pt x="651602" y="259292"/>
                </a:lnTo>
                <a:lnTo>
                  <a:pt x="651604" y="259292"/>
                </a:lnTo>
                <a:lnTo>
                  <a:pt x="657797" y="253079"/>
                </a:lnTo>
                <a:lnTo>
                  <a:pt x="839040" y="254736"/>
                </a:lnTo>
                <a:lnTo>
                  <a:pt x="843610" y="259292"/>
                </a:lnTo>
                <a:lnTo>
                  <a:pt x="843611" y="259292"/>
                </a:lnTo>
                <a:lnTo>
                  <a:pt x="839041" y="254736"/>
                </a:lnTo>
                <a:lnTo>
                  <a:pt x="839040" y="254736"/>
                </a:lnTo>
                <a:lnTo>
                  <a:pt x="839039" y="254735"/>
                </a:lnTo>
                <a:close/>
                <a:moveTo>
                  <a:pt x="168308" y="241028"/>
                </a:moveTo>
                <a:lnTo>
                  <a:pt x="150044" y="259292"/>
                </a:lnTo>
                <a:lnTo>
                  <a:pt x="150045" y="259292"/>
                </a:lnTo>
                <a:close/>
                <a:moveTo>
                  <a:pt x="747916" y="142486"/>
                </a:moveTo>
                <a:lnTo>
                  <a:pt x="637503" y="252900"/>
                </a:lnTo>
                <a:lnTo>
                  <a:pt x="648744" y="253018"/>
                </a:lnTo>
                <a:lnTo>
                  <a:pt x="648746" y="253018"/>
                </a:lnTo>
                <a:lnTo>
                  <a:pt x="747561" y="154144"/>
                </a:lnTo>
                <a:lnTo>
                  <a:pt x="848271" y="254795"/>
                </a:lnTo>
                <a:lnTo>
                  <a:pt x="848272" y="254795"/>
                </a:lnTo>
                <a:lnTo>
                  <a:pt x="860283" y="254913"/>
                </a:lnTo>
                <a:close/>
                <a:moveTo>
                  <a:pt x="294069" y="115326"/>
                </a:moveTo>
                <a:lnTo>
                  <a:pt x="421998" y="243255"/>
                </a:lnTo>
                <a:lnTo>
                  <a:pt x="168389" y="240947"/>
                </a:lnTo>
                <a:lnTo>
                  <a:pt x="168388" y="240948"/>
                </a:lnTo>
                <a:lnTo>
                  <a:pt x="421999" y="243256"/>
                </a:lnTo>
                <a:lnTo>
                  <a:pt x="438000" y="259292"/>
                </a:lnTo>
                <a:lnTo>
                  <a:pt x="438002" y="259292"/>
                </a:lnTo>
                <a:lnTo>
                  <a:pt x="421999" y="243255"/>
                </a:lnTo>
                <a:close/>
                <a:moveTo>
                  <a:pt x="750816" y="107575"/>
                </a:moveTo>
                <a:lnTo>
                  <a:pt x="591999" y="252487"/>
                </a:lnTo>
                <a:lnTo>
                  <a:pt x="618508" y="252723"/>
                </a:lnTo>
                <a:lnTo>
                  <a:pt x="618508" y="252723"/>
                </a:lnTo>
                <a:lnTo>
                  <a:pt x="637501" y="252901"/>
                </a:lnTo>
                <a:lnTo>
                  <a:pt x="637501" y="252901"/>
                </a:lnTo>
                <a:lnTo>
                  <a:pt x="618508" y="252723"/>
                </a:lnTo>
                <a:lnTo>
                  <a:pt x="747916" y="123374"/>
                </a:lnTo>
                <a:lnTo>
                  <a:pt x="879574" y="255090"/>
                </a:lnTo>
                <a:lnTo>
                  <a:pt x="860457" y="254915"/>
                </a:lnTo>
                <a:lnTo>
                  <a:pt x="879573" y="255091"/>
                </a:lnTo>
                <a:lnTo>
                  <a:pt x="881644" y="257162"/>
                </a:lnTo>
                <a:lnTo>
                  <a:pt x="881645" y="257161"/>
                </a:lnTo>
                <a:lnTo>
                  <a:pt x="879574" y="255091"/>
                </a:lnTo>
                <a:lnTo>
                  <a:pt x="898509" y="255268"/>
                </a:lnTo>
                <a:close/>
                <a:moveTo>
                  <a:pt x="294483" y="86273"/>
                </a:moveTo>
                <a:lnTo>
                  <a:pt x="140045" y="240652"/>
                </a:lnTo>
                <a:lnTo>
                  <a:pt x="121405" y="259292"/>
                </a:lnTo>
                <a:lnTo>
                  <a:pt x="121405" y="259292"/>
                </a:lnTo>
                <a:lnTo>
                  <a:pt x="140045" y="240652"/>
                </a:lnTo>
                <a:lnTo>
                  <a:pt x="155844" y="240829"/>
                </a:lnTo>
                <a:lnTo>
                  <a:pt x="294069" y="102545"/>
                </a:lnTo>
                <a:lnTo>
                  <a:pt x="434897" y="243373"/>
                </a:lnTo>
                <a:lnTo>
                  <a:pt x="434898" y="243373"/>
                </a:lnTo>
                <a:lnTo>
                  <a:pt x="451762" y="243551"/>
                </a:lnTo>
                <a:close/>
                <a:moveTo>
                  <a:pt x="298566" y="37397"/>
                </a:moveTo>
                <a:lnTo>
                  <a:pt x="76436" y="240119"/>
                </a:lnTo>
                <a:lnTo>
                  <a:pt x="113418" y="240474"/>
                </a:lnTo>
                <a:lnTo>
                  <a:pt x="294483" y="59409"/>
                </a:lnTo>
                <a:lnTo>
                  <a:pt x="478744" y="243729"/>
                </a:lnTo>
                <a:lnTo>
                  <a:pt x="481644" y="246628"/>
                </a:lnTo>
                <a:lnTo>
                  <a:pt x="478744" y="243728"/>
                </a:lnTo>
                <a:lnTo>
                  <a:pt x="505076" y="243965"/>
                </a:lnTo>
                <a:close/>
                <a:moveTo>
                  <a:pt x="299395" y="0"/>
                </a:moveTo>
                <a:lnTo>
                  <a:pt x="557324" y="257872"/>
                </a:lnTo>
                <a:lnTo>
                  <a:pt x="751467" y="80889"/>
                </a:lnTo>
                <a:lnTo>
                  <a:pt x="929870" y="259292"/>
                </a:lnTo>
                <a:lnTo>
                  <a:pt x="2085874" y="259292"/>
                </a:lnTo>
                <a:cubicBezTo>
                  <a:pt x="2163935" y="259292"/>
                  <a:pt x="2227275" y="313730"/>
                  <a:pt x="2227275" y="380949"/>
                </a:cubicBezTo>
                <a:cubicBezTo>
                  <a:pt x="2227275" y="448109"/>
                  <a:pt x="2164003" y="502606"/>
                  <a:pt x="2085874" y="502606"/>
                </a:cubicBezTo>
                <a:lnTo>
                  <a:pt x="1153906" y="502606"/>
                </a:lnTo>
                <a:cubicBezTo>
                  <a:pt x="1088844" y="502606"/>
                  <a:pt x="1036095" y="547991"/>
                  <a:pt x="1036095" y="603967"/>
                </a:cubicBezTo>
                <a:cubicBezTo>
                  <a:pt x="1036095" y="659944"/>
                  <a:pt x="1088844" y="705328"/>
                  <a:pt x="1153906" y="705328"/>
                </a:cubicBezTo>
                <a:lnTo>
                  <a:pt x="3259863" y="705328"/>
                </a:lnTo>
                <a:lnTo>
                  <a:pt x="3259931" y="734914"/>
                </a:lnTo>
                <a:lnTo>
                  <a:pt x="973991" y="734914"/>
                </a:lnTo>
                <a:cubicBezTo>
                  <a:pt x="890016" y="734914"/>
                  <a:pt x="821861" y="676334"/>
                  <a:pt x="821861" y="604026"/>
                </a:cubicBezTo>
                <a:cubicBezTo>
                  <a:pt x="821861" y="531778"/>
                  <a:pt x="889948" y="473139"/>
                  <a:pt x="973991" y="473139"/>
                </a:cubicBezTo>
                <a:lnTo>
                  <a:pt x="1923084" y="473139"/>
                </a:lnTo>
                <a:cubicBezTo>
                  <a:pt x="1982231" y="473139"/>
                  <a:pt x="2030236" y="431896"/>
                  <a:pt x="2030236" y="380949"/>
                </a:cubicBezTo>
                <a:cubicBezTo>
                  <a:pt x="2030236" y="330061"/>
                  <a:pt x="1982299" y="288760"/>
                  <a:pt x="1923084" y="288760"/>
                </a:cubicBezTo>
                <a:lnTo>
                  <a:pt x="17125" y="288760"/>
                </a:lnTo>
                <a:cubicBezTo>
                  <a:pt x="7634" y="288760"/>
                  <a:pt x="0" y="282133"/>
                  <a:pt x="0" y="274026"/>
                </a:cubicBezTo>
                <a:cubicBezTo>
                  <a:pt x="0" y="269943"/>
                  <a:pt x="1926" y="266260"/>
                  <a:pt x="5029" y="263597"/>
                </a:cubicBezTo>
                <a:lnTo>
                  <a:pt x="13730" y="260501"/>
                </a:lnTo>
                <a:close/>
              </a:path>
            </a:pathLst>
          </a:custGeom>
          <a:solidFill>
            <a:schemeClr val="accent2">
              <a:alpha val="35000"/>
            </a:schemeClr>
          </a:solidFill>
          <a:ln w="5911" cap="flat">
            <a:noFill/>
            <a:miter/>
          </a:ln>
        </p:spPr>
        <p:txBody>
          <a:bodyPr vert="horz" wrap="square" lIns="91440" tIns="45720" rIns="91440" bIns="45720" rtlCol="0" anchor="ctr"/>
          <a:lstStyle/>
          <a:p>
            <a:pPr algn="l">
              <a:lnSpc>
                <a:spcPct val="110000"/>
              </a:lnSpc>
            </a:pPr>
            <a:endParaRPr kumimoji="1" lang="zh-CN" altLang="en-US"/>
          </a:p>
        </p:txBody>
      </p:sp>
      <p:pic>
        <p:nvPicPr>
          <p:cNvPr id="6" name=""/>
          <p:cNvPicPr>
            <a:picLocks noChangeAspect="1"/>
          </p:cNvPicPr>
          <p:nvPr/>
        </p:nvPicPr>
        <p:blipFill>
          <a:blip r:embed="rId3">
            <a:alphaModFix amt="100000"/>
          </a:blip>
          <a:srcRect l="37448" t="0" r="15577" b="0"/>
          <a:stretch>
            <a:fillRect/>
          </a:stretch>
        </p:blipFill>
        <p:spPr>
          <a:xfrm rot="0" flipH="0" flipV="0">
            <a:off x="8141583" y="533156"/>
            <a:ext cx="3611918" cy="5791688"/>
          </a:xfrm>
          <a:custGeom>
            <a:avLst/>
            <a:gdLst>
              <a:gd name="connsiteX0" fmla="*/ 1805959 w 3611918"/>
              <a:gd name="connsiteY0" fmla="*/ 0 h 5791688"/>
              <a:gd name="connsiteX1" fmla="*/ 0 w 3611918"/>
              <a:gd name="connsiteY1" fmla="*/ 1805959 h 5791688"/>
              <a:gd name="connsiteX2" fmla="*/ 0 w 3611918"/>
              <a:gd name="connsiteY2" fmla="*/ 3985729 h 5791688"/>
              <a:gd name="connsiteX3" fmla="*/ 1805959 w 3611918"/>
              <a:gd name="connsiteY3" fmla="*/ 5791688 h 5791688"/>
              <a:gd name="connsiteX4" fmla="*/ 3611918 w 3611918"/>
              <a:gd name="connsiteY4" fmla="*/ 3985729 h 5791688"/>
              <a:gd name="connsiteX5" fmla="*/ 3611918 w 3611918"/>
              <a:gd name="connsiteY5" fmla="*/ 1805959 h 5791688"/>
              <a:gd name="connsiteX6" fmla="*/ 1805959 w 3611918"/>
              <a:gd name="connsiteY6" fmla="*/ 0 h 5791688"/>
            </a:gdLst>
            <a:rect l="l" t="t" r="r" b="b"/>
            <a:pathLst>
              <a:path w="3611918" h="5791688">
                <a:moveTo>
                  <a:pt x="1805959" y="0"/>
                </a:moveTo>
                <a:cubicBezTo>
                  <a:pt x="808555" y="0"/>
                  <a:pt x="0" y="808555"/>
                  <a:pt x="0" y="1805959"/>
                </a:cubicBezTo>
                <a:lnTo>
                  <a:pt x="0" y="3985729"/>
                </a:lnTo>
                <a:cubicBezTo>
                  <a:pt x="0" y="4983133"/>
                  <a:pt x="808555" y="5791688"/>
                  <a:pt x="1805959" y="5791688"/>
                </a:cubicBezTo>
                <a:cubicBezTo>
                  <a:pt x="2803363" y="5791688"/>
                  <a:pt x="3611918" y="4983133"/>
                  <a:pt x="3611918" y="3985729"/>
                </a:cubicBezTo>
                <a:lnTo>
                  <a:pt x="3611918" y="1805959"/>
                </a:lnTo>
                <a:cubicBezTo>
                  <a:pt x="3611918" y="808555"/>
                  <a:pt x="2803363" y="0"/>
                  <a:pt x="1805959" y="0"/>
                </a:cubicBezTo>
                <a:close/>
              </a:path>
            </a:pathLst>
          </a:custGeom>
          <a:noFill/>
          <a:ln w="63500" cap="sq">
            <a:solidFill>
              <a:schemeClr val="accent1">
                <a:lumMod val="40000"/>
                <a:lumOff val="60000"/>
              </a:schemeClr>
            </a:solidFill>
          </a:ln>
        </p:spPr>
      </p:pic>
      <p:sp>
        <p:nvSpPr>
          <p:cNvPr id="7" name="标题 1"/>
          <p:cNvSpPr txBox="1"/>
          <p:nvPr/>
        </p:nvSpPr>
        <p:spPr>
          <a:xfrm rot="0" flipH="0" flipV="0">
            <a:off x="10146257" y="704639"/>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0">
            <a:off x="7636175" y="5479258"/>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0" flipH="0" flipV="0">
            <a:off x="5642257" y="680253"/>
            <a:ext cx="1622560" cy="707886"/>
          </a:xfrm>
          <a:prstGeom prst="rect">
            <a:avLst/>
          </a:prstGeom>
          <a:noFill/>
          <a:ln>
            <a:noFill/>
          </a:ln>
        </p:spPr>
        <p:txBody>
          <a:bodyPr vert="horz" wrap="square" lIns="91440" tIns="45720" rIns="91440" bIns="45720" rtlCol="0" anchor="t"/>
          <a:lstStyle/>
          <a:p>
            <a:pPr algn="l">
              <a:lnSpc>
                <a:spcPct val="110000"/>
              </a:lnSpc>
            </a:pPr>
            <a:r>
              <a:rPr kumimoji="1" lang="en-US" altLang="zh-CN" sz="4000">
                <a:ln w="12700">
                  <a:noFill/>
                </a:ln>
                <a:solidFill>
                  <a:srgbClr val="D3D5B5">
                    <a:alpha val="100000"/>
                  </a:srgbClr>
                </a:solidFill>
                <a:latin typeface="OPPOSans H"/>
                <a:ea typeface="OPPOSans H"/>
                <a:cs typeface="OPPOSans H"/>
              </a:rPr>
              <a:t>202X</a:t>
            </a:r>
            <a:endParaRPr kumimoji="1" lang="zh-CN" altLang="en-US"/>
          </a:p>
        </p:txBody>
      </p:sp>
      <p:sp>
        <p:nvSpPr>
          <p:cNvPr id="10" name="标题 1"/>
          <p:cNvSpPr txBox="1"/>
          <p:nvPr/>
        </p:nvSpPr>
        <p:spPr>
          <a:xfrm rot="0" flipH="0" flipV="0">
            <a:off x="623888" y="-802865"/>
            <a:ext cx="1622560" cy="3434427"/>
          </a:xfrm>
          <a:prstGeom prst="rect">
            <a:avLst/>
          </a:prstGeom>
          <a:noFill/>
          <a:ln>
            <a:noFill/>
          </a:ln>
        </p:spPr>
        <p:txBody>
          <a:bodyPr vert="horz" wrap="square" lIns="0" tIns="0" rIns="0" bIns="0" rtlCol="0" anchor="b"/>
          <a:lstStyle/>
          <a:p>
            <a:pPr algn="l">
              <a:lnSpc>
                <a:spcPct val="110000"/>
              </a:lnSpc>
            </a:pPr>
            <a:r>
              <a:rPr kumimoji="1" lang="en-US" altLang="zh-CN" sz="6600">
                <a:ln w="12700">
                  <a:noFill/>
                </a:ln>
                <a:solidFill>
                  <a:srgbClr val="5E7264">
                    <a:alpha val="100000"/>
                  </a:srgbClr>
                </a:solidFill>
                <a:latin typeface="OPPOSans H"/>
                <a:ea typeface="OPPOSans H"/>
                <a:cs typeface="OPPOSans H"/>
              </a:rPr>
              <a:t>03</a:t>
            </a:r>
            <a:endParaRPr kumimoji="1" lang="zh-CN" altLang="en-US"/>
          </a:p>
        </p:txBody>
      </p:sp>
      <p:sp>
        <p:nvSpPr>
          <p:cNvPr id="11" name="标题 1"/>
          <p:cNvSpPr txBox="1"/>
          <p:nvPr/>
        </p:nvSpPr>
        <p:spPr>
          <a:xfrm rot="0" flipH="0" flipV="0">
            <a:off x="623888" y="2741287"/>
            <a:ext cx="6588125" cy="2123408"/>
          </a:xfrm>
          <a:prstGeom prst="rect">
            <a:avLst/>
          </a:prstGeom>
          <a:noFill/>
          <a:ln>
            <a:noFill/>
          </a:ln>
        </p:spPr>
        <p:txBody>
          <a:bodyPr vert="horz" wrap="square" lIns="0" tIns="0" rIns="0" bIns="0" rtlCol="0" anchor="t"/>
          <a:lstStyle/>
          <a:p>
            <a:pPr algn="l">
              <a:lnSpc>
                <a:spcPct val="130000"/>
              </a:lnSpc>
            </a:pPr>
            <a:r>
              <a:rPr kumimoji="1" lang="en-US" altLang="zh-CN" sz="5500">
                <a:ln w="12700">
                  <a:noFill/>
                </a:ln>
                <a:solidFill>
                  <a:srgbClr val="8A8E50">
                    <a:alpha val="100000"/>
                  </a:srgbClr>
                </a:solidFill>
                <a:latin typeface="OPPOSans H"/>
                <a:ea typeface="OPPOSans H"/>
                <a:cs typeface="OPPOSans H"/>
              </a:rPr>
              <a:t>维修策略与实施</a:t>
            </a:r>
            <a:endParaRPr kumimoji="1" lang="zh-CN" altLang="en-US"/>
          </a:p>
        </p:txBody>
      </p:sp>
      <p:pic>
        <p:nvPicPr>
          <p:cNvPr id="12" name=""/>
          <p:cNvPicPr>
            <a:picLocks noChangeAspect="1"/>
          </p:cNvPicPr>
          <p:nvPr/>
        </p:nvPicPr>
        <p:blipFill>
          <a:blip r:embed="rId4">
            <a:alphaModFix amt="50000"/>
          </a:blip>
          <a:srcRect l="501" t="27592" r="10355" b="28612"/>
          <a:stretch>
            <a:fillRect/>
          </a:stretch>
        </p:blipFill>
        <p:spPr>
          <a:xfrm rot="0" flipH="0" flipV="0">
            <a:off x="0" y="4794222"/>
            <a:ext cx="7495370" cy="2063778"/>
          </a:xfrm>
          <a:custGeom>
            <a:avLst/>
            <a:gdLst>
              <a:gd name="connsiteX0" fmla="*/ 7082976 w 7082976"/>
              <a:gd name="connsiteY0" fmla="*/ 0 h 2063778"/>
              <a:gd name="connsiteX1" fmla="*/ 0 w 7082976"/>
              <a:gd name="connsiteY1" fmla="*/ 0 h 2063778"/>
              <a:gd name="connsiteX2" fmla="*/ 0 w 7082976"/>
              <a:gd name="connsiteY2" fmla="*/ 2063778 h 2063778"/>
              <a:gd name="connsiteX3" fmla="*/ 7082976 w 7082976"/>
              <a:gd name="connsiteY3" fmla="*/ 2063778 h 2063778"/>
            </a:gdLst>
            <a:rect l="l" t="t" r="r" b="b"/>
            <a:pathLst>
              <a:path w="7082976" h="2063778">
                <a:moveTo>
                  <a:pt x="7082976" y="0"/>
                </a:moveTo>
                <a:lnTo>
                  <a:pt x="0" y="0"/>
                </a:lnTo>
                <a:lnTo>
                  <a:pt x="0" y="2063778"/>
                </a:lnTo>
                <a:lnTo>
                  <a:pt x="7082976" y="2063778"/>
                </a:lnTo>
                <a:close/>
              </a:path>
            </a:pathLst>
          </a:custGeom>
          <a:noFill/>
          <a:ln>
            <a:noFill/>
          </a:ln>
        </p:spPr>
      </p:pic>
      <p:sp>
        <p:nvSpPr>
          <p:cNvPr id="13" name="标题 1"/>
          <p:cNvSpPr txBox="1"/>
          <p:nvPr/>
        </p:nvSpPr>
        <p:spPr>
          <a:xfrm rot="0" flipH="0" flipV="0">
            <a:off x="625044" y="5279611"/>
            <a:ext cx="3162809"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833718" y="5370449"/>
            <a:ext cx="2745460" cy="239344"/>
          </a:xfrm>
          <a:prstGeom prst="rect">
            <a:avLst/>
          </a:prstGeom>
          <a:noFill/>
          <a:ln>
            <a:noFill/>
          </a:ln>
        </p:spPr>
        <p:txBody>
          <a:bodyPr vert="horz" wrap="square" lIns="0" tIns="0" rIns="0" bIns="0" rtlCol="0" anchor="t"/>
          <a:lstStyle/>
          <a:p>
            <a:pPr algn="ctr">
              <a:lnSpc>
                <a:spcPct val="110000"/>
              </a:lnSpc>
            </a:pPr>
            <a:r>
              <a:rPr kumimoji="1" lang="en-US" altLang="zh-CN" sz="1800">
                <a:ln w="12700">
                  <a:noFill/>
                </a:ln>
                <a:solidFill>
                  <a:srgbClr val="DEE4E0">
                    <a:alpha val="100000"/>
                  </a:srgbClr>
                </a:solidFill>
                <a:latin typeface="OPPOSans R"/>
                <a:ea typeface="OPPOSans R"/>
                <a:cs typeface="OPPOSans R"/>
              </a:rPr>
              <a:t>POWERPOINT DESIGN</a:t>
            </a:r>
            <a:endParaRPr kumimoji="1" lang="zh-CN" altLang="en-US"/>
          </a:p>
        </p:txBody>
      </p:sp>
      <p:sp>
        <p:nvSpPr>
          <p:cNvPr id="15" name="标题 1"/>
          <p:cNvSpPr txBox="1"/>
          <p:nvPr/>
        </p:nvSpPr>
        <p:spPr>
          <a:xfrm rot="0" flipH="0" flipV="0">
            <a:off x="622322" y="795791"/>
            <a:ext cx="2247056"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843244" y="880545"/>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3869356" y="5608320"/>
            <a:ext cx="885524" cy="350520"/>
          </a:xfrm>
          <a:prstGeom prst="roundRect">
            <a:avLst>
              <a:gd name="adj" fmla="val 50000"/>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63286" y="2031192"/>
            <a:ext cx="6255614" cy="1327639"/>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应急维修是在设备发生故障后立即采取的措施，以尽快恢复设备的正常运行。这种策略需要快速响应和有效的故障排除能力，以减少停机时间。</a:t>
            </a:r>
            <a:endParaRPr kumimoji="1" lang="zh-CN" altLang="en-US"/>
          </a:p>
        </p:txBody>
      </p:sp>
      <p:sp>
        <p:nvSpPr>
          <p:cNvPr id="5" name="标题 1"/>
          <p:cNvSpPr txBox="1"/>
          <p:nvPr/>
        </p:nvSpPr>
        <p:spPr>
          <a:xfrm rot="0" flipH="0" flipV="0">
            <a:off x="5263286" y="1676399"/>
            <a:ext cx="6255614" cy="333107"/>
          </a:xfrm>
          <a:prstGeom prst="rect">
            <a:avLst/>
          </a:prstGeom>
          <a:noFill/>
          <a:ln>
            <a:noFill/>
          </a:ln>
        </p:spPr>
        <p:txBody>
          <a:bodyPr vert="horz" wrap="square" lIns="0" tIns="0" rIns="0" bIns="0" rtlCol="0" anchor="ctr"/>
          <a:lstStyle/>
          <a:p>
            <a:pPr algn="l">
              <a:lnSpc>
                <a:spcPct val="100000"/>
              </a:lnSpc>
            </a:pPr>
            <a:r>
              <a:rPr kumimoji="1" lang="en-US" altLang="zh-CN" sz="1600">
                <a:ln w="12700">
                  <a:noFill/>
                </a:ln>
                <a:solidFill>
                  <a:srgbClr val="5E7264">
                    <a:alpha val="100000"/>
                  </a:srgbClr>
                </a:solidFill>
                <a:latin typeface="Source Han Sans CN Bold"/>
                <a:ea typeface="Source Han Sans CN Bold"/>
                <a:cs typeface="Source Han Sans CN Bold"/>
              </a:rPr>
              <a:t>应急维修</a:t>
            </a:r>
            <a:endParaRPr kumimoji="1" lang="zh-CN" altLang="en-US"/>
          </a:p>
        </p:txBody>
      </p:sp>
      <p:sp>
        <p:nvSpPr>
          <p:cNvPr id="6" name="标题 1"/>
          <p:cNvSpPr txBox="1"/>
          <p:nvPr/>
        </p:nvSpPr>
        <p:spPr>
          <a:xfrm rot="0" flipH="0" flipV="0">
            <a:off x="5263286" y="4059701"/>
            <a:ext cx="6255614" cy="1327639"/>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维修资源优化涉及到维修团队的配置、备件库存的管理以及维修工具的选择。通过优化这些资源，可以提高维修效率和降低维修成本。</a:t>
            </a:r>
            <a:endParaRPr kumimoji="1" lang="zh-CN" altLang="en-US"/>
          </a:p>
        </p:txBody>
      </p:sp>
      <p:sp>
        <p:nvSpPr>
          <p:cNvPr id="7" name="标题 1"/>
          <p:cNvSpPr txBox="1"/>
          <p:nvPr/>
        </p:nvSpPr>
        <p:spPr>
          <a:xfrm rot="0" flipH="0" flipV="0">
            <a:off x="5263286" y="3704908"/>
            <a:ext cx="6255614" cy="333107"/>
          </a:xfrm>
          <a:prstGeom prst="rect">
            <a:avLst/>
          </a:prstGeom>
          <a:noFill/>
          <a:ln>
            <a:noFill/>
          </a:ln>
        </p:spPr>
        <p:txBody>
          <a:bodyPr vert="horz" wrap="square" lIns="0" tIns="0" rIns="0" bIns="0" rtlCol="0" anchor="ctr"/>
          <a:lstStyle/>
          <a:p>
            <a:pPr algn="l">
              <a:lnSpc>
                <a:spcPct val="100000"/>
              </a:lnSpc>
            </a:pPr>
            <a:r>
              <a:rPr kumimoji="1" lang="en-US" altLang="zh-CN" sz="1600">
                <a:ln w="12700">
                  <a:noFill/>
                </a:ln>
                <a:solidFill>
                  <a:srgbClr val="5E7264">
                    <a:alpha val="100000"/>
                  </a:srgbClr>
                </a:solidFill>
                <a:latin typeface="Source Han Sans CN Bold"/>
                <a:ea typeface="Source Han Sans CN Bold"/>
                <a:cs typeface="Source Han Sans CN Bold"/>
              </a:rPr>
              <a:t>维修资源优化</a:t>
            </a:r>
            <a:endParaRPr kumimoji="1" lang="zh-CN" altLang="en-US"/>
          </a:p>
        </p:txBody>
      </p:sp>
      <p:sp>
        <p:nvSpPr>
          <p:cNvPr id="8" name="标题 1"/>
          <p:cNvSpPr txBox="1"/>
          <p:nvPr/>
        </p:nvSpPr>
        <p:spPr>
          <a:xfrm rot="0" flipH="0" flipV="0">
            <a:off x="660401" y="3596640"/>
            <a:ext cx="3980179" cy="2281788"/>
          </a:xfrm>
          <a:prstGeom prst="roundRect">
            <a:avLst>
              <a:gd name="adj" fmla="val 4583"/>
            </a:avLst>
          </a:prstGeom>
          <a:solidFill>
            <a:schemeClr val="bg1"/>
          </a:solidFill>
          <a:ln w="12700" cap="sq">
            <a:noFill/>
            <a:miter/>
          </a:ln>
          <a:effectLst>
            <a:outerShdw dist="38100" blurRad="469900" dir="2700000" sx="100000" sy="100000" kx="0" ky="0" algn="tl" rotWithShape="0">
              <a:srgbClr val="000000">
                <a:alpha val="8000"/>
              </a:srgb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946353" y="4256232"/>
            <a:ext cx="3408275" cy="1504488"/>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预防性维修策略包括定期检查和维护，以减少故障发生的概率。这种策略可以基于设备的历史故障数据和制造商的推荐维护周期来制定。</a:t>
            </a:r>
            <a:endParaRPr kumimoji="1" lang="zh-CN" altLang="en-US"/>
          </a:p>
        </p:txBody>
      </p:sp>
      <p:sp>
        <p:nvSpPr>
          <p:cNvPr id="10" name="标题 1"/>
          <p:cNvSpPr txBox="1"/>
          <p:nvPr/>
        </p:nvSpPr>
        <p:spPr>
          <a:xfrm rot="0" flipH="0" flipV="0">
            <a:off x="946353" y="3901439"/>
            <a:ext cx="3408275" cy="333107"/>
          </a:xfrm>
          <a:prstGeom prst="rect">
            <a:avLst/>
          </a:prstGeom>
          <a:noFill/>
          <a:ln>
            <a:noFill/>
          </a:ln>
        </p:spPr>
        <p:txBody>
          <a:bodyPr vert="horz" wrap="square" lIns="0" tIns="0" rIns="0" bIns="0" rtlCol="0" anchor="ctr"/>
          <a:lstStyle/>
          <a:p>
            <a:pPr algn="l">
              <a:lnSpc>
                <a:spcPct val="100000"/>
              </a:lnSpc>
            </a:pPr>
            <a:r>
              <a:rPr kumimoji="1" lang="en-US" altLang="zh-CN" sz="1600">
                <a:ln w="12700">
                  <a:noFill/>
                </a:ln>
                <a:solidFill>
                  <a:srgbClr val="5E7264">
                    <a:alpha val="100000"/>
                  </a:srgbClr>
                </a:solidFill>
                <a:latin typeface="Source Han Sans CN Bold"/>
                <a:ea typeface="Source Han Sans CN Bold"/>
                <a:cs typeface="Source Han Sans CN Bold"/>
              </a:rPr>
              <a:t>预防性维修</a:t>
            </a:r>
            <a:endParaRPr kumimoji="1" lang="zh-CN" altLang="en-US"/>
          </a:p>
        </p:txBody>
      </p:sp>
      <p:pic>
        <p:nvPicPr>
          <p:cNvPr id="11" name=""/>
          <p:cNvPicPr>
            <a:picLocks noChangeAspect="1"/>
          </p:cNvPicPr>
          <p:nvPr/>
        </p:nvPicPr>
        <p:blipFill>
          <a:blip r:embed="rId2">
            <a:alphaModFix amt="100000"/>
          </a:blip>
          <a:srcRect l="1121" t="0" r="1121" b="0"/>
          <a:stretch>
            <a:fillRect/>
          </a:stretch>
        </p:blipFill>
        <p:spPr>
          <a:xfrm rot="0" flipH="0" flipV="0">
            <a:off x="660401" y="1440180"/>
            <a:ext cx="3980179" cy="2281788"/>
          </a:xfrm>
          <a:custGeom>
            <a:avLst/>
            <a:gdLst/>
            <a:rect l="l" t="t" r="r" b="b"/>
            <a:pathLst>
              <a:path w="3980179" h="2281788">
                <a:moveTo>
                  <a:pt x="104574" y="0"/>
                </a:moveTo>
                <a:lnTo>
                  <a:pt x="3875605" y="0"/>
                </a:lnTo>
                <a:cubicBezTo>
                  <a:pt x="3933360" y="0"/>
                  <a:pt x="3980179" y="46819"/>
                  <a:pt x="3980179" y="104574"/>
                </a:cubicBezTo>
                <a:lnTo>
                  <a:pt x="3980179" y="2177214"/>
                </a:lnTo>
                <a:cubicBezTo>
                  <a:pt x="3980179" y="2234969"/>
                  <a:pt x="3933360" y="2281788"/>
                  <a:pt x="3875605" y="2281788"/>
                </a:cubicBezTo>
                <a:lnTo>
                  <a:pt x="104574" y="2281788"/>
                </a:lnTo>
                <a:cubicBezTo>
                  <a:pt x="46819" y="2281788"/>
                  <a:pt x="0" y="2234969"/>
                  <a:pt x="0" y="2177214"/>
                </a:cubicBezTo>
                <a:lnTo>
                  <a:pt x="0" y="104574"/>
                </a:lnTo>
                <a:cubicBezTo>
                  <a:pt x="0" y="46819"/>
                  <a:pt x="46819" y="0"/>
                  <a:pt x="104574" y="0"/>
                </a:cubicBezTo>
                <a:close/>
              </a:path>
            </a:pathLst>
          </a:custGeom>
          <a:noFill/>
          <a:ln>
            <a:noFill/>
          </a:ln>
        </p:spPr>
      </p:pic>
      <p:sp>
        <p:nvSpPr>
          <p:cNvPr id="12" name="标题 1"/>
          <p:cNvSpPr txBox="1"/>
          <p:nvPr/>
        </p:nvSpPr>
        <p:spPr>
          <a:xfrm rot="0" flipH="0" flipV="0">
            <a:off x="995933" y="222875"/>
            <a:ext cx="1082793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000000">
                    <a:alpha val="100000"/>
                  </a:srgbClr>
                </a:solidFill>
                <a:latin typeface="Source Han Sans CN Bold"/>
                <a:ea typeface="Source Han Sans CN Bold"/>
                <a:cs typeface="Source Han Sans CN Bold"/>
              </a:rPr>
              <a:t>维修策略制定</a:t>
            </a:r>
            <a:endParaRPr kumimoji="1" lang="zh-CN" altLang="en-US"/>
          </a:p>
        </p:txBody>
      </p:sp>
      <p:sp>
        <p:nvSpPr>
          <p:cNvPr id="13" name="标题 1"/>
          <p:cNvSpPr txBox="1"/>
          <p:nvPr/>
        </p:nvSpPr>
        <p:spPr>
          <a:xfrm rot="0" flipH="0" flipV="0">
            <a:off x="368135" y="312135"/>
            <a:ext cx="113260" cy="11326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543189" y="312135"/>
            <a:ext cx="113260" cy="113260"/>
          </a:xfrm>
          <a:prstGeom prst="ellipse">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718243" y="312135"/>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368135" y="487191"/>
            <a:ext cx="113260" cy="11326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543189" y="487191"/>
            <a:ext cx="113260" cy="113260"/>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718243" y="487191"/>
            <a:ext cx="113260" cy="113260"/>
          </a:xfrm>
          <a:prstGeom prst="ellipse">
            <a:avLst/>
          </a:prstGeom>
          <a:solidFill>
            <a:schemeClr val="accent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20000"/>
          </a:blip>
          <a:srcRect l="22823" t="0" r="183" b="22723"/>
          <a:stretch>
            <a:fillRect/>
          </a:stretch>
        </p:blipFill>
        <p:spPr>
          <a:xfrm rot="0" flipH="1" flipV="0">
            <a:off x="0" y="0"/>
            <a:ext cx="12192000" cy="6858000"/>
          </a:xfrm>
          <a:custGeom>
            <a:avLst/>
            <a:gdLst>
              <a:gd name="connsiteX0" fmla="*/ 12192000 w 12192000"/>
              <a:gd name="connsiteY0" fmla="*/ 0 h 3550660"/>
              <a:gd name="connsiteX1" fmla="*/ 0 w 12192000"/>
              <a:gd name="connsiteY1" fmla="*/ 0 h 3550660"/>
              <a:gd name="connsiteX2" fmla="*/ 0 w 12192000"/>
              <a:gd name="connsiteY2" fmla="*/ 3550660 h 3550660"/>
              <a:gd name="connsiteX3" fmla="*/ 12192000 w 12192000"/>
              <a:gd name="connsiteY3" fmla="*/ 3550660 h 3550660"/>
            </a:gdLst>
            <a:rect l="l" t="t" r="r" b="b"/>
            <a:pathLst>
              <a:path w="12192000" h="3550660">
                <a:moveTo>
                  <a:pt x="12192000" y="0"/>
                </a:moveTo>
                <a:lnTo>
                  <a:pt x="0" y="0"/>
                </a:lnTo>
                <a:lnTo>
                  <a:pt x="0" y="3550660"/>
                </a:lnTo>
                <a:lnTo>
                  <a:pt x="12192000" y="3550660"/>
                </a:lnTo>
                <a:close/>
              </a:path>
            </a:pathLst>
          </a:custGeom>
          <a:noFill/>
          <a:ln>
            <a:noFill/>
          </a:ln>
        </p:spPr>
      </p:pic>
      <p:sp>
        <p:nvSpPr>
          <p:cNvPr id="3" name="标题 1"/>
          <p:cNvSpPr txBox="1"/>
          <p:nvPr/>
        </p:nvSpPr>
        <p:spPr>
          <a:xfrm rot="0" flipH="0" flipV="0">
            <a:off x="7940755" y="305574"/>
            <a:ext cx="4013574" cy="6246852"/>
          </a:xfrm>
          <a:prstGeom prst="roundRect">
            <a:avLst>
              <a:gd name="adj" fmla="val 50000"/>
            </a:avLst>
          </a:prstGeom>
          <a:solidFill>
            <a:schemeClr val="accent1">
              <a:lumMod val="60000"/>
              <a:lumOff val="4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622322" y="4968270"/>
            <a:ext cx="6624000" cy="28800"/>
          </a:xfrm>
          <a:prstGeom prst="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4391332" y="1937048"/>
            <a:ext cx="2752423" cy="674168"/>
          </a:xfrm>
          <a:custGeom>
            <a:avLst/>
            <a:gdLst>
              <a:gd name="connsiteX0" fmla="*/ 657798 w 3259931"/>
              <a:gd name="connsiteY0" fmla="*/ 253078 h 734914"/>
              <a:gd name="connsiteX1" fmla="*/ 657797 w 3259931"/>
              <a:gd name="connsiteY1" fmla="*/ 253079 h 734914"/>
              <a:gd name="connsiteX2" fmla="*/ 657796 w 3259931"/>
              <a:gd name="connsiteY2" fmla="*/ 253079 h 734914"/>
              <a:gd name="connsiteX3" fmla="*/ 651602 w 3259931"/>
              <a:gd name="connsiteY3" fmla="*/ 259292 h 734914"/>
              <a:gd name="connsiteX4" fmla="*/ 651604 w 3259931"/>
              <a:gd name="connsiteY4" fmla="*/ 259292 h 734914"/>
              <a:gd name="connsiteX5" fmla="*/ 657797 w 3259931"/>
              <a:gd name="connsiteY5" fmla="*/ 253079 h 734914"/>
              <a:gd name="connsiteX6" fmla="*/ 839040 w 3259931"/>
              <a:gd name="connsiteY6" fmla="*/ 254736 h 734914"/>
              <a:gd name="connsiteX7" fmla="*/ 843610 w 3259931"/>
              <a:gd name="connsiteY7" fmla="*/ 259292 h 734914"/>
              <a:gd name="connsiteX8" fmla="*/ 843611 w 3259931"/>
              <a:gd name="connsiteY8" fmla="*/ 259292 h 734914"/>
              <a:gd name="connsiteX9" fmla="*/ 839041 w 3259931"/>
              <a:gd name="connsiteY9" fmla="*/ 254736 h 734914"/>
              <a:gd name="connsiteX10" fmla="*/ 839040 w 3259931"/>
              <a:gd name="connsiteY10" fmla="*/ 254736 h 734914"/>
              <a:gd name="connsiteX11" fmla="*/ 839039 w 3259931"/>
              <a:gd name="connsiteY11" fmla="*/ 254735 h 734914"/>
              <a:gd name="connsiteX12" fmla="*/ 168308 w 3259931"/>
              <a:gd name="connsiteY12" fmla="*/ 241028 h 734914"/>
              <a:gd name="connsiteX13" fmla="*/ 150044 w 3259931"/>
              <a:gd name="connsiteY13" fmla="*/ 259292 h 734914"/>
              <a:gd name="connsiteX14" fmla="*/ 150045 w 3259931"/>
              <a:gd name="connsiteY14" fmla="*/ 259292 h 734914"/>
              <a:gd name="connsiteX15" fmla="*/ 747916 w 3259931"/>
              <a:gd name="connsiteY15" fmla="*/ 142486 h 734914"/>
              <a:gd name="connsiteX16" fmla="*/ 637503 w 3259931"/>
              <a:gd name="connsiteY16" fmla="*/ 252900 h 734914"/>
              <a:gd name="connsiteX17" fmla="*/ 648744 w 3259931"/>
              <a:gd name="connsiteY17" fmla="*/ 253018 h 734914"/>
              <a:gd name="connsiteX18" fmla="*/ 648746 w 3259931"/>
              <a:gd name="connsiteY18" fmla="*/ 253018 h 734914"/>
              <a:gd name="connsiteX19" fmla="*/ 747561 w 3259931"/>
              <a:gd name="connsiteY19" fmla="*/ 154144 h 734914"/>
              <a:gd name="connsiteX20" fmla="*/ 848271 w 3259931"/>
              <a:gd name="connsiteY20" fmla="*/ 254795 h 734914"/>
              <a:gd name="connsiteX21" fmla="*/ 848272 w 3259931"/>
              <a:gd name="connsiteY21" fmla="*/ 254795 h 734914"/>
              <a:gd name="connsiteX22" fmla="*/ 860283 w 3259931"/>
              <a:gd name="connsiteY22" fmla="*/ 254913 h 734914"/>
              <a:gd name="connsiteX23" fmla="*/ 294069 w 3259931"/>
              <a:gd name="connsiteY23" fmla="*/ 115326 h 734914"/>
              <a:gd name="connsiteX24" fmla="*/ 421998 w 3259931"/>
              <a:gd name="connsiteY24" fmla="*/ 243255 h 734914"/>
              <a:gd name="connsiteX25" fmla="*/ 168389 w 3259931"/>
              <a:gd name="connsiteY25" fmla="*/ 240947 h 734914"/>
              <a:gd name="connsiteX26" fmla="*/ 168388 w 3259931"/>
              <a:gd name="connsiteY26" fmla="*/ 240948 h 734914"/>
              <a:gd name="connsiteX27" fmla="*/ 421999 w 3259931"/>
              <a:gd name="connsiteY27" fmla="*/ 243256 h 734914"/>
              <a:gd name="connsiteX28" fmla="*/ 438000 w 3259931"/>
              <a:gd name="connsiteY28" fmla="*/ 259292 h 734914"/>
              <a:gd name="connsiteX29" fmla="*/ 438002 w 3259931"/>
              <a:gd name="connsiteY29" fmla="*/ 259292 h 734914"/>
              <a:gd name="connsiteX30" fmla="*/ 421999 w 3259931"/>
              <a:gd name="connsiteY30" fmla="*/ 243255 h 734914"/>
              <a:gd name="connsiteX31" fmla="*/ 750816 w 3259931"/>
              <a:gd name="connsiteY31" fmla="*/ 107575 h 734914"/>
              <a:gd name="connsiteX32" fmla="*/ 591999 w 3259931"/>
              <a:gd name="connsiteY32" fmla="*/ 252487 h 734914"/>
              <a:gd name="connsiteX33" fmla="*/ 618508 w 3259931"/>
              <a:gd name="connsiteY33" fmla="*/ 252723 h 734914"/>
              <a:gd name="connsiteX34" fmla="*/ 618508 w 3259931"/>
              <a:gd name="connsiteY34" fmla="*/ 252723 h 734914"/>
              <a:gd name="connsiteX35" fmla="*/ 637501 w 3259931"/>
              <a:gd name="connsiteY35" fmla="*/ 252901 h 734914"/>
              <a:gd name="connsiteX36" fmla="*/ 637501 w 3259931"/>
              <a:gd name="connsiteY36" fmla="*/ 252901 h 734914"/>
              <a:gd name="connsiteX37" fmla="*/ 618508 w 3259931"/>
              <a:gd name="connsiteY37" fmla="*/ 252723 h 734914"/>
              <a:gd name="connsiteX38" fmla="*/ 747916 w 3259931"/>
              <a:gd name="connsiteY38" fmla="*/ 123374 h 734914"/>
              <a:gd name="connsiteX39" fmla="*/ 879574 w 3259931"/>
              <a:gd name="connsiteY39" fmla="*/ 255090 h 734914"/>
              <a:gd name="connsiteX40" fmla="*/ 860457 w 3259931"/>
              <a:gd name="connsiteY40" fmla="*/ 254915 h 734914"/>
              <a:gd name="connsiteX41" fmla="*/ 879573 w 3259931"/>
              <a:gd name="connsiteY41" fmla="*/ 255091 h 734914"/>
              <a:gd name="connsiteX42" fmla="*/ 881644 w 3259931"/>
              <a:gd name="connsiteY42" fmla="*/ 257162 h 734914"/>
              <a:gd name="connsiteX43" fmla="*/ 881645 w 3259931"/>
              <a:gd name="connsiteY43" fmla="*/ 257161 h 734914"/>
              <a:gd name="connsiteX44" fmla="*/ 879574 w 3259931"/>
              <a:gd name="connsiteY44" fmla="*/ 255091 h 734914"/>
              <a:gd name="connsiteX45" fmla="*/ 898509 w 3259931"/>
              <a:gd name="connsiteY45" fmla="*/ 255268 h 734914"/>
              <a:gd name="connsiteX46" fmla="*/ 294483 w 3259931"/>
              <a:gd name="connsiteY46" fmla="*/ 86273 h 734914"/>
              <a:gd name="connsiteX47" fmla="*/ 140045 w 3259931"/>
              <a:gd name="connsiteY47" fmla="*/ 240652 h 734914"/>
              <a:gd name="connsiteX48" fmla="*/ 121405 w 3259931"/>
              <a:gd name="connsiteY48" fmla="*/ 259292 h 734914"/>
              <a:gd name="connsiteX49" fmla="*/ 121405 w 3259931"/>
              <a:gd name="connsiteY49" fmla="*/ 259292 h 734914"/>
              <a:gd name="connsiteX50" fmla="*/ 140045 w 3259931"/>
              <a:gd name="connsiteY50" fmla="*/ 240652 h 734914"/>
              <a:gd name="connsiteX51" fmla="*/ 155844 w 3259931"/>
              <a:gd name="connsiteY51" fmla="*/ 240829 h 734914"/>
              <a:gd name="connsiteX52" fmla="*/ 294069 w 3259931"/>
              <a:gd name="connsiteY52" fmla="*/ 102545 h 734914"/>
              <a:gd name="connsiteX53" fmla="*/ 434897 w 3259931"/>
              <a:gd name="connsiteY53" fmla="*/ 243373 h 734914"/>
              <a:gd name="connsiteX54" fmla="*/ 434898 w 3259931"/>
              <a:gd name="connsiteY54" fmla="*/ 243373 h 734914"/>
              <a:gd name="connsiteX55" fmla="*/ 451762 w 3259931"/>
              <a:gd name="connsiteY55" fmla="*/ 243551 h 734914"/>
              <a:gd name="connsiteX56" fmla="*/ 298566 w 3259931"/>
              <a:gd name="connsiteY56" fmla="*/ 37397 h 734914"/>
              <a:gd name="connsiteX57" fmla="*/ 76436 w 3259931"/>
              <a:gd name="connsiteY57" fmla="*/ 240119 h 734914"/>
              <a:gd name="connsiteX58" fmla="*/ 113418 w 3259931"/>
              <a:gd name="connsiteY58" fmla="*/ 240474 h 734914"/>
              <a:gd name="connsiteX59" fmla="*/ 294483 w 3259931"/>
              <a:gd name="connsiteY59" fmla="*/ 59409 h 734914"/>
              <a:gd name="connsiteX60" fmla="*/ 478744 w 3259931"/>
              <a:gd name="connsiteY60" fmla="*/ 243729 h 734914"/>
              <a:gd name="connsiteX61" fmla="*/ 481644 w 3259931"/>
              <a:gd name="connsiteY61" fmla="*/ 246628 h 734914"/>
              <a:gd name="connsiteX62" fmla="*/ 478744 w 3259931"/>
              <a:gd name="connsiteY62" fmla="*/ 243728 h 734914"/>
              <a:gd name="connsiteX63" fmla="*/ 505076 w 3259931"/>
              <a:gd name="connsiteY63" fmla="*/ 243965 h 734914"/>
              <a:gd name="connsiteX64" fmla="*/ 299395 w 3259931"/>
              <a:gd name="connsiteY64" fmla="*/ 0 h 734914"/>
              <a:gd name="connsiteX65" fmla="*/ 557324 w 3259931"/>
              <a:gd name="connsiteY65" fmla="*/ 257872 h 734914"/>
              <a:gd name="connsiteX66" fmla="*/ 751467 w 3259931"/>
              <a:gd name="connsiteY66" fmla="*/ 80889 h 734914"/>
              <a:gd name="connsiteX67" fmla="*/ 929870 w 3259931"/>
              <a:gd name="connsiteY67" fmla="*/ 259292 h 734914"/>
              <a:gd name="connsiteX68" fmla="*/ 2085874 w 3259931"/>
              <a:gd name="connsiteY68" fmla="*/ 259292 h 734914"/>
              <a:gd name="connsiteX69" fmla="*/ 2227275 w 3259931"/>
              <a:gd name="connsiteY69" fmla="*/ 380949 h 734914"/>
              <a:gd name="connsiteX70" fmla="*/ 2085874 w 3259931"/>
              <a:gd name="connsiteY70" fmla="*/ 502606 h 734914"/>
              <a:gd name="connsiteX71" fmla="*/ 1153906 w 3259931"/>
              <a:gd name="connsiteY71" fmla="*/ 502606 h 734914"/>
              <a:gd name="connsiteX72" fmla="*/ 1036095 w 3259931"/>
              <a:gd name="connsiteY72" fmla="*/ 603967 h 734914"/>
              <a:gd name="connsiteX73" fmla="*/ 1153906 w 3259931"/>
              <a:gd name="connsiteY73" fmla="*/ 705328 h 734914"/>
              <a:gd name="connsiteX74" fmla="*/ 3259863 w 3259931"/>
              <a:gd name="connsiteY74" fmla="*/ 705328 h 734914"/>
              <a:gd name="connsiteX75" fmla="*/ 3259931 w 3259931"/>
              <a:gd name="connsiteY75" fmla="*/ 734914 h 734914"/>
              <a:gd name="connsiteX76" fmla="*/ 973991 w 3259931"/>
              <a:gd name="connsiteY76" fmla="*/ 734914 h 734914"/>
              <a:gd name="connsiteX77" fmla="*/ 821861 w 3259931"/>
              <a:gd name="connsiteY77" fmla="*/ 604026 h 734914"/>
              <a:gd name="connsiteX78" fmla="*/ 973991 w 3259931"/>
              <a:gd name="connsiteY78" fmla="*/ 473139 h 734914"/>
              <a:gd name="connsiteX79" fmla="*/ 1923084 w 3259931"/>
              <a:gd name="connsiteY79" fmla="*/ 473139 h 734914"/>
              <a:gd name="connsiteX80" fmla="*/ 2030236 w 3259931"/>
              <a:gd name="connsiteY80" fmla="*/ 380949 h 734914"/>
              <a:gd name="connsiteX81" fmla="*/ 1923084 w 3259931"/>
              <a:gd name="connsiteY81" fmla="*/ 288760 h 734914"/>
              <a:gd name="connsiteX82" fmla="*/ 17125 w 3259931"/>
              <a:gd name="connsiteY82" fmla="*/ 288760 h 734914"/>
              <a:gd name="connsiteX83" fmla="*/ 0 w 3259931"/>
              <a:gd name="connsiteY83" fmla="*/ 274026 h 734914"/>
              <a:gd name="connsiteX84" fmla="*/ 5029 w 3259931"/>
              <a:gd name="connsiteY84" fmla="*/ 263597 h 734914"/>
              <a:gd name="connsiteX85" fmla="*/ 13730 w 3259931"/>
              <a:gd name="connsiteY85" fmla="*/ 260501 h 734914"/>
            </a:gdLst>
            <a:rect l="l" t="t" r="r" b="b"/>
            <a:pathLst>
              <a:path w="3259931" h="734914">
                <a:moveTo>
                  <a:pt x="657798" y="253078"/>
                </a:moveTo>
                <a:lnTo>
                  <a:pt x="657797" y="253079"/>
                </a:lnTo>
                <a:lnTo>
                  <a:pt x="657796" y="253079"/>
                </a:lnTo>
                <a:lnTo>
                  <a:pt x="651602" y="259292"/>
                </a:lnTo>
                <a:lnTo>
                  <a:pt x="651604" y="259292"/>
                </a:lnTo>
                <a:lnTo>
                  <a:pt x="657797" y="253079"/>
                </a:lnTo>
                <a:lnTo>
                  <a:pt x="839040" y="254736"/>
                </a:lnTo>
                <a:lnTo>
                  <a:pt x="843610" y="259292"/>
                </a:lnTo>
                <a:lnTo>
                  <a:pt x="843611" y="259292"/>
                </a:lnTo>
                <a:lnTo>
                  <a:pt x="839041" y="254736"/>
                </a:lnTo>
                <a:lnTo>
                  <a:pt x="839040" y="254736"/>
                </a:lnTo>
                <a:lnTo>
                  <a:pt x="839039" y="254735"/>
                </a:lnTo>
                <a:close/>
                <a:moveTo>
                  <a:pt x="168308" y="241028"/>
                </a:moveTo>
                <a:lnTo>
                  <a:pt x="150044" y="259292"/>
                </a:lnTo>
                <a:lnTo>
                  <a:pt x="150045" y="259292"/>
                </a:lnTo>
                <a:close/>
                <a:moveTo>
                  <a:pt x="747916" y="142486"/>
                </a:moveTo>
                <a:lnTo>
                  <a:pt x="637503" y="252900"/>
                </a:lnTo>
                <a:lnTo>
                  <a:pt x="648744" y="253018"/>
                </a:lnTo>
                <a:lnTo>
                  <a:pt x="648746" y="253018"/>
                </a:lnTo>
                <a:lnTo>
                  <a:pt x="747561" y="154144"/>
                </a:lnTo>
                <a:lnTo>
                  <a:pt x="848271" y="254795"/>
                </a:lnTo>
                <a:lnTo>
                  <a:pt x="848272" y="254795"/>
                </a:lnTo>
                <a:lnTo>
                  <a:pt x="860283" y="254913"/>
                </a:lnTo>
                <a:close/>
                <a:moveTo>
                  <a:pt x="294069" y="115326"/>
                </a:moveTo>
                <a:lnTo>
                  <a:pt x="421998" y="243255"/>
                </a:lnTo>
                <a:lnTo>
                  <a:pt x="168389" y="240947"/>
                </a:lnTo>
                <a:lnTo>
                  <a:pt x="168388" y="240948"/>
                </a:lnTo>
                <a:lnTo>
                  <a:pt x="421999" y="243256"/>
                </a:lnTo>
                <a:lnTo>
                  <a:pt x="438000" y="259292"/>
                </a:lnTo>
                <a:lnTo>
                  <a:pt x="438002" y="259292"/>
                </a:lnTo>
                <a:lnTo>
                  <a:pt x="421999" y="243255"/>
                </a:lnTo>
                <a:close/>
                <a:moveTo>
                  <a:pt x="750816" y="107575"/>
                </a:moveTo>
                <a:lnTo>
                  <a:pt x="591999" y="252487"/>
                </a:lnTo>
                <a:lnTo>
                  <a:pt x="618508" y="252723"/>
                </a:lnTo>
                <a:lnTo>
                  <a:pt x="618508" y="252723"/>
                </a:lnTo>
                <a:lnTo>
                  <a:pt x="637501" y="252901"/>
                </a:lnTo>
                <a:lnTo>
                  <a:pt x="637501" y="252901"/>
                </a:lnTo>
                <a:lnTo>
                  <a:pt x="618508" y="252723"/>
                </a:lnTo>
                <a:lnTo>
                  <a:pt x="747916" y="123374"/>
                </a:lnTo>
                <a:lnTo>
                  <a:pt x="879574" y="255090"/>
                </a:lnTo>
                <a:lnTo>
                  <a:pt x="860457" y="254915"/>
                </a:lnTo>
                <a:lnTo>
                  <a:pt x="879573" y="255091"/>
                </a:lnTo>
                <a:lnTo>
                  <a:pt x="881644" y="257162"/>
                </a:lnTo>
                <a:lnTo>
                  <a:pt x="881645" y="257161"/>
                </a:lnTo>
                <a:lnTo>
                  <a:pt x="879574" y="255091"/>
                </a:lnTo>
                <a:lnTo>
                  <a:pt x="898509" y="255268"/>
                </a:lnTo>
                <a:close/>
                <a:moveTo>
                  <a:pt x="294483" y="86273"/>
                </a:moveTo>
                <a:lnTo>
                  <a:pt x="140045" y="240652"/>
                </a:lnTo>
                <a:lnTo>
                  <a:pt x="121405" y="259292"/>
                </a:lnTo>
                <a:lnTo>
                  <a:pt x="121405" y="259292"/>
                </a:lnTo>
                <a:lnTo>
                  <a:pt x="140045" y="240652"/>
                </a:lnTo>
                <a:lnTo>
                  <a:pt x="155844" y="240829"/>
                </a:lnTo>
                <a:lnTo>
                  <a:pt x="294069" y="102545"/>
                </a:lnTo>
                <a:lnTo>
                  <a:pt x="434897" y="243373"/>
                </a:lnTo>
                <a:lnTo>
                  <a:pt x="434898" y="243373"/>
                </a:lnTo>
                <a:lnTo>
                  <a:pt x="451762" y="243551"/>
                </a:lnTo>
                <a:close/>
                <a:moveTo>
                  <a:pt x="298566" y="37397"/>
                </a:moveTo>
                <a:lnTo>
                  <a:pt x="76436" y="240119"/>
                </a:lnTo>
                <a:lnTo>
                  <a:pt x="113418" y="240474"/>
                </a:lnTo>
                <a:lnTo>
                  <a:pt x="294483" y="59409"/>
                </a:lnTo>
                <a:lnTo>
                  <a:pt x="478744" y="243729"/>
                </a:lnTo>
                <a:lnTo>
                  <a:pt x="481644" y="246628"/>
                </a:lnTo>
                <a:lnTo>
                  <a:pt x="478744" y="243728"/>
                </a:lnTo>
                <a:lnTo>
                  <a:pt x="505076" y="243965"/>
                </a:lnTo>
                <a:close/>
                <a:moveTo>
                  <a:pt x="299395" y="0"/>
                </a:moveTo>
                <a:lnTo>
                  <a:pt x="557324" y="257872"/>
                </a:lnTo>
                <a:lnTo>
                  <a:pt x="751467" y="80889"/>
                </a:lnTo>
                <a:lnTo>
                  <a:pt x="929870" y="259292"/>
                </a:lnTo>
                <a:lnTo>
                  <a:pt x="2085874" y="259292"/>
                </a:lnTo>
                <a:cubicBezTo>
                  <a:pt x="2163935" y="259292"/>
                  <a:pt x="2227275" y="313730"/>
                  <a:pt x="2227275" y="380949"/>
                </a:cubicBezTo>
                <a:cubicBezTo>
                  <a:pt x="2227275" y="448109"/>
                  <a:pt x="2164003" y="502606"/>
                  <a:pt x="2085874" y="502606"/>
                </a:cubicBezTo>
                <a:lnTo>
                  <a:pt x="1153906" y="502606"/>
                </a:lnTo>
                <a:cubicBezTo>
                  <a:pt x="1088844" y="502606"/>
                  <a:pt x="1036095" y="547991"/>
                  <a:pt x="1036095" y="603967"/>
                </a:cubicBezTo>
                <a:cubicBezTo>
                  <a:pt x="1036095" y="659944"/>
                  <a:pt x="1088844" y="705328"/>
                  <a:pt x="1153906" y="705328"/>
                </a:cubicBezTo>
                <a:lnTo>
                  <a:pt x="3259863" y="705328"/>
                </a:lnTo>
                <a:lnTo>
                  <a:pt x="3259931" y="734914"/>
                </a:lnTo>
                <a:lnTo>
                  <a:pt x="973991" y="734914"/>
                </a:lnTo>
                <a:cubicBezTo>
                  <a:pt x="890016" y="734914"/>
                  <a:pt x="821861" y="676334"/>
                  <a:pt x="821861" y="604026"/>
                </a:cubicBezTo>
                <a:cubicBezTo>
                  <a:pt x="821861" y="531778"/>
                  <a:pt x="889948" y="473139"/>
                  <a:pt x="973991" y="473139"/>
                </a:cubicBezTo>
                <a:lnTo>
                  <a:pt x="1923084" y="473139"/>
                </a:lnTo>
                <a:cubicBezTo>
                  <a:pt x="1982231" y="473139"/>
                  <a:pt x="2030236" y="431896"/>
                  <a:pt x="2030236" y="380949"/>
                </a:cubicBezTo>
                <a:cubicBezTo>
                  <a:pt x="2030236" y="330061"/>
                  <a:pt x="1982299" y="288760"/>
                  <a:pt x="1923084" y="288760"/>
                </a:cubicBezTo>
                <a:lnTo>
                  <a:pt x="17125" y="288760"/>
                </a:lnTo>
                <a:cubicBezTo>
                  <a:pt x="7634" y="288760"/>
                  <a:pt x="0" y="282133"/>
                  <a:pt x="0" y="274026"/>
                </a:cubicBezTo>
                <a:cubicBezTo>
                  <a:pt x="0" y="269943"/>
                  <a:pt x="1926" y="266260"/>
                  <a:pt x="5029" y="263597"/>
                </a:cubicBezTo>
                <a:lnTo>
                  <a:pt x="13730" y="260501"/>
                </a:lnTo>
                <a:close/>
              </a:path>
            </a:pathLst>
          </a:custGeom>
          <a:solidFill>
            <a:schemeClr val="accent2">
              <a:alpha val="35000"/>
            </a:schemeClr>
          </a:solidFill>
          <a:ln w="5911" cap="flat">
            <a:noFill/>
            <a:miter/>
          </a:ln>
        </p:spPr>
        <p:txBody>
          <a:bodyPr vert="horz" wrap="square" lIns="91440" tIns="45720" rIns="91440" bIns="45720" rtlCol="0" anchor="ctr"/>
          <a:lstStyle/>
          <a:p>
            <a:pPr algn="l">
              <a:lnSpc>
                <a:spcPct val="110000"/>
              </a:lnSpc>
            </a:pPr>
            <a:endParaRPr kumimoji="1" lang="zh-CN" altLang="en-US"/>
          </a:p>
        </p:txBody>
      </p:sp>
      <p:pic>
        <p:nvPicPr>
          <p:cNvPr id="6" name=""/>
          <p:cNvPicPr>
            <a:picLocks noChangeAspect="1"/>
          </p:cNvPicPr>
          <p:nvPr/>
        </p:nvPicPr>
        <p:blipFill>
          <a:blip r:embed="rId3">
            <a:alphaModFix amt="100000"/>
          </a:blip>
          <a:srcRect l="37448" t="0" r="15577" b="0"/>
          <a:stretch>
            <a:fillRect/>
          </a:stretch>
        </p:blipFill>
        <p:spPr>
          <a:xfrm rot="0" flipH="0" flipV="0">
            <a:off x="8141583" y="533156"/>
            <a:ext cx="3611918" cy="5791688"/>
          </a:xfrm>
          <a:custGeom>
            <a:avLst/>
            <a:gdLst>
              <a:gd name="connsiteX0" fmla="*/ 1805959 w 3611918"/>
              <a:gd name="connsiteY0" fmla="*/ 0 h 5791688"/>
              <a:gd name="connsiteX1" fmla="*/ 0 w 3611918"/>
              <a:gd name="connsiteY1" fmla="*/ 1805959 h 5791688"/>
              <a:gd name="connsiteX2" fmla="*/ 0 w 3611918"/>
              <a:gd name="connsiteY2" fmla="*/ 3985729 h 5791688"/>
              <a:gd name="connsiteX3" fmla="*/ 1805959 w 3611918"/>
              <a:gd name="connsiteY3" fmla="*/ 5791688 h 5791688"/>
              <a:gd name="connsiteX4" fmla="*/ 3611918 w 3611918"/>
              <a:gd name="connsiteY4" fmla="*/ 3985729 h 5791688"/>
              <a:gd name="connsiteX5" fmla="*/ 3611918 w 3611918"/>
              <a:gd name="connsiteY5" fmla="*/ 1805959 h 5791688"/>
              <a:gd name="connsiteX6" fmla="*/ 1805959 w 3611918"/>
              <a:gd name="connsiteY6" fmla="*/ 0 h 5791688"/>
            </a:gdLst>
            <a:rect l="l" t="t" r="r" b="b"/>
            <a:pathLst>
              <a:path w="3611918" h="5791688">
                <a:moveTo>
                  <a:pt x="1805959" y="0"/>
                </a:moveTo>
                <a:cubicBezTo>
                  <a:pt x="808555" y="0"/>
                  <a:pt x="0" y="808555"/>
                  <a:pt x="0" y="1805959"/>
                </a:cubicBezTo>
                <a:lnTo>
                  <a:pt x="0" y="3985729"/>
                </a:lnTo>
                <a:cubicBezTo>
                  <a:pt x="0" y="4983133"/>
                  <a:pt x="808555" y="5791688"/>
                  <a:pt x="1805959" y="5791688"/>
                </a:cubicBezTo>
                <a:cubicBezTo>
                  <a:pt x="2803363" y="5791688"/>
                  <a:pt x="3611918" y="4983133"/>
                  <a:pt x="3611918" y="3985729"/>
                </a:cubicBezTo>
                <a:lnTo>
                  <a:pt x="3611918" y="1805959"/>
                </a:lnTo>
                <a:cubicBezTo>
                  <a:pt x="3611918" y="808555"/>
                  <a:pt x="2803363" y="0"/>
                  <a:pt x="1805959" y="0"/>
                </a:cubicBezTo>
                <a:close/>
              </a:path>
            </a:pathLst>
          </a:custGeom>
          <a:noFill/>
          <a:ln w="63500" cap="sq">
            <a:solidFill>
              <a:schemeClr val="accent1">
                <a:lumMod val="40000"/>
                <a:lumOff val="60000"/>
              </a:schemeClr>
            </a:solidFill>
          </a:ln>
        </p:spPr>
      </p:pic>
      <p:sp>
        <p:nvSpPr>
          <p:cNvPr id="7" name="标题 1"/>
          <p:cNvSpPr txBox="1"/>
          <p:nvPr/>
        </p:nvSpPr>
        <p:spPr>
          <a:xfrm rot="0" flipH="0" flipV="0">
            <a:off x="10146257" y="704639"/>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0">
            <a:off x="7636175" y="5479258"/>
            <a:ext cx="1799272" cy="616059"/>
          </a:xfrm>
          <a:custGeom>
            <a:avLst/>
            <a:gdLst>
              <a:gd name="connsiteX0" fmla="*/ 2062252 w 2062252"/>
              <a:gd name="connsiteY0" fmla="*/ 208521 h 413669"/>
              <a:gd name="connsiteX1" fmla="*/ 2062252 w 2062252"/>
              <a:gd name="connsiteY1" fmla="*/ 205148 h 413669"/>
              <a:gd name="connsiteX2" fmla="*/ 2021897 w 2062252"/>
              <a:gd name="connsiteY2" fmla="*/ 164793 h 413669"/>
              <a:gd name="connsiteX3" fmla="*/ 1328878 w 2062252"/>
              <a:gd name="connsiteY3" fmla="*/ 164793 h 413669"/>
              <a:gd name="connsiteX4" fmla="*/ 1288523 w 2062252"/>
              <a:gd name="connsiteY4" fmla="*/ 124438 h 413669"/>
              <a:gd name="connsiteX5" fmla="*/ 1288523 w 2062252"/>
              <a:gd name="connsiteY5" fmla="*/ 124438 h 413669"/>
              <a:gd name="connsiteX6" fmla="*/ 1328878 w 2062252"/>
              <a:gd name="connsiteY6" fmla="*/ 84083 h 413669"/>
              <a:gd name="connsiteX7" fmla="*/ 1527340 w 2062252"/>
              <a:gd name="connsiteY7" fmla="*/ 84083 h 413669"/>
              <a:gd name="connsiteX8" fmla="*/ 1567695 w 2062252"/>
              <a:gd name="connsiteY8" fmla="*/ 43728 h 413669"/>
              <a:gd name="connsiteX9" fmla="*/ 1567695 w 2062252"/>
              <a:gd name="connsiteY9" fmla="*/ 40355 h 413669"/>
              <a:gd name="connsiteX10" fmla="*/ 1527340 w 2062252"/>
              <a:gd name="connsiteY10" fmla="*/ 0 h 413669"/>
              <a:gd name="connsiteX11" fmla="*/ 40355 w 2062252"/>
              <a:gd name="connsiteY11" fmla="*/ 0 h 413669"/>
              <a:gd name="connsiteX12" fmla="*/ 0 w 2062252"/>
              <a:gd name="connsiteY12" fmla="*/ 40355 h 413669"/>
              <a:gd name="connsiteX13" fmla="*/ 0 w 2062252"/>
              <a:gd name="connsiteY13" fmla="*/ 43728 h 413669"/>
              <a:gd name="connsiteX14" fmla="*/ 40355 w 2062252"/>
              <a:gd name="connsiteY14" fmla="*/ 84083 h 413669"/>
              <a:gd name="connsiteX15" fmla="*/ 918404 w 2062252"/>
              <a:gd name="connsiteY15" fmla="*/ 84083 h 413669"/>
              <a:gd name="connsiteX16" fmla="*/ 958759 w 2062252"/>
              <a:gd name="connsiteY16" fmla="*/ 124438 h 413669"/>
              <a:gd name="connsiteX17" fmla="*/ 958759 w 2062252"/>
              <a:gd name="connsiteY17" fmla="*/ 124438 h 413669"/>
              <a:gd name="connsiteX18" fmla="*/ 918404 w 2062252"/>
              <a:gd name="connsiteY18" fmla="*/ 164793 h 413669"/>
              <a:gd name="connsiteX19" fmla="*/ 814084 w 2062252"/>
              <a:gd name="connsiteY19" fmla="*/ 164793 h 413669"/>
              <a:gd name="connsiteX20" fmla="*/ 773729 w 2062252"/>
              <a:gd name="connsiteY20" fmla="*/ 205148 h 413669"/>
              <a:gd name="connsiteX21" fmla="*/ 773729 w 2062252"/>
              <a:gd name="connsiteY21" fmla="*/ 208521 h 413669"/>
              <a:gd name="connsiteX22" fmla="*/ 814084 w 2062252"/>
              <a:gd name="connsiteY22" fmla="*/ 248876 h 413669"/>
              <a:gd name="connsiteX23" fmla="*/ 1177398 w 2062252"/>
              <a:gd name="connsiteY23" fmla="*/ 248876 h 413669"/>
              <a:gd name="connsiteX24" fmla="*/ 1217754 w 2062252"/>
              <a:gd name="connsiteY24" fmla="*/ 289231 h 413669"/>
              <a:gd name="connsiteX25" fmla="*/ 1217754 w 2062252"/>
              <a:gd name="connsiteY25" fmla="*/ 289231 h 413669"/>
              <a:gd name="connsiteX26" fmla="*/ 1177398 w 2062252"/>
              <a:gd name="connsiteY26" fmla="*/ 329586 h 413669"/>
              <a:gd name="connsiteX27" fmla="*/ 460829 w 2062252"/>
              <a:gd name="connsiteY27" fmla="*/ 329586 h 413669"/>
              <a:gd name="connsiteX28" fmla="*/ 420474 w 2062252"/>
              <a:gd name="connsiteY28" fmla="*/ 369941 h 413669"/>
              <a:gd name="connsiteX29" fmla="*/ 420474 w 2062252"/>
              <a:gd name="connsiteY29" fmla="*/ 373314 h 413669"/>
              <a:gd name="connsiteX30" fmla="*/ 460829 w 2062252"/>
              <a:gd name="connsiteY30" fmla="*/ 413669 h 413669"/>
              <a:gd name="connsiteX31" fmla="*/ 1836808 w 2062252"/>
              <a:gd name="connsiteY31" fmla="*/ 413669 h 413669"/>
              <a:gd name="connsiteX32" fmla="*/ 1877163 w 2062252"/>
              <a:gd name="connsiteY32" fmla="*/ 373314 h 413669"/>
              <a:gd name="connsiteX33" fmla="*/ 1877163 w 2062252"/>
              <a:gd name="connsiteY33" fmla="*/ 369941 h 413669"/>
              <a:gd name="connsiteX34" fmla="*/ 1836808 w 2062252"/>
              <a:gd name="connsiteY34" fmla="*/ 329586 h 413669"/>
              <a:gd name="connsiteX35" fmla="*/ 1587873 w 2062252"/>
              <a:gd name="connsiteY35" fmla="*/ 329586 h 413669"/>
              <a:gd name="connsiteX36" fmla="*/ 1547518 w 2062252"/>
              <a:gd name="connsiteY36" fmla="*/ 289231 h 413669"/>
              <a:gd name="connsiteX37" fmla="*/ 1547518 w 2062252"/>
              <a:gd name="connsiteY37" fmla="*/ 289231 h 413669"/>
              <a:gd name="connsiteX38" fmla="*/ 1587873 w 2062252"/>
              <a:gd name="connsiteY38" fmla="*/ 248876 h 413669"/>
              <a:gd name="connsiteX39" fmla="*/ 2021838 w 2062252"/>
              <a:gd name="connsiteY39" fmla="*/ 248876 h 413669"/>
              <a:gd name="connsiteX40" fmla="*/ 2062193 w 2062252"/>
              <a:gd name="connsiteY40" fmla="*/ 208521 h 413669"/>
            </a:gdLst>
            <a:rect l="l" t="t" r="r" b="b"/>
            <a:pathLst>
              <a:path w="2062252" h="413669">
                <a:moveTo>
                  <a:pt x="2062252" y="208521"/>
                </a:moveTo>
                <a:lnTo>
                  <a:pt x="2062252" y="205148"/>
                </a:lnTo>
                <a:cubicBezTo>
                  <a:pt x="2062252" y="182841"/>
                  <a:pt x="2044205" y="164793"/>
                  <a:pt x="2021897" y="164793"/>
                </a:cubicBezTo>
                <a:lnTo>
                  <a:pt x="1328878" y="164793"/>
                </a:lnTo>
                <a:cubicBezTo>
                  <a:pt x="1306570" y="164793"/>
                  <a:pt x="1288523" y="146746"/>
                  <a:pt x="1288523" y="124438"/>
                </a:cubicBezTo>
                <a:lnTo>
                  <a:pt x="1288523" y="124438"/>
                </a:lnTo>
                <a:cubicBezTo>
                  <a:pt x="1288523" y="102130"/>
                  <a:pt x="1306570" y="84083"/>
                  <a:pt x="1328878" y="84083"/>
                </a:cubicBezTo>
                <a:lnTo>
                  <a:pt x="1527340" y="84083"/>
                </a:lnTo>
                <a:cubicBezTo>
                  <a:pt x="1549648" y="84083"/>
                  <a:pt x="1567695" y="66035"/>
                  <a:pt x="1567695" y="43728"/>
                </a:cubicBezTo>
                <a:lnTo>
                  <a:pt x="1567695" y="40355"/>
                </a:lnTo>
                <a:cubicBezTo>
                  <a:pt x="1567695" y="18047"/>
                  <a:pt x="1549648" y="0"/>
                  <a:pt x="1527340" y="0"/>
                </a:cubicBezTo>
                <a:lnTo>
                  <a:pt x="40355" y="0"/>
                </a:lnTo>
                <a:cubicBezTo>
                  <a:pt x="18047" y="0"/>
                  <a:pt x="0" y="18047"/>
                  <a:pt x="0" y="40355"/>
                </a:cubicBezTo>
                <a:lnTo>
                  <a:pt x="0" y="43728"/>
                </a:lnTo>
                <a:cubicBezTo>
                  <a:pt x="0" y="66035"/>
                  <a:pt x="18047" y="84083"/>
                  <a:pt x="40355" y="84083"/>
                </a:cubicBezTo>
                <a:lnTo>
                  <a:pt x="918404" y="84083"/>
                </a:lnTo>
                <a:cubicBezTo>
                  <a:pt x="940712" y="84083"/>
                  <a:pt x="958759" y="102130"/>
                  <a:pt x="958759" y="124438"/>
                </a:cubicBezTo>
                <a:lnTo>
                  <a:pt x="958759" y="124438"/>
                </a:lnTo>
                <a:cubicBezTo>
                  <a:pt x="958759" y="146746"/>
                  <a:pt x="940712" y="164793"/>
                  <a:pt x="918404" y="164793"/>
                </a:cubicBezTo>
                <a:lnTo>
                  <a:pt x="814084" y="164793"/>
                </a:lnTo>
                <a:cubicBezTo>
                  <a:pt x="791777" y="164793"/>
                  <a:pt x="773729" y="182841"/>
                  <a:pt x="773729" y="205148"/>
                </a:cubicBezTo>
                <a:lnTo>
                  <a:pt x="773729" y="208521"/>
                </a:lnTo>
                <a:cubicBezTo>
                  <a:pt x="773729" y="230829"/>
                  <a:pt x="791777" y="248876"/>
                  <a:pt x="814084" y="248876"/>
                </a:cubicBezTo>
                <a:lnTo>
                  <a:pt x="1177398" y="248876"/>
                </a:lnTo>
                <a:cubicBezTo>
                  <a:pt x="1199706" y="248876"/>
                  <a:pt x="1217754" y="266923"/>
                  <a:pt x="1217754" y="289231"/>
                </a:cubicBezTo>
                <a:lnTo>
                  <a:pt x="1217754" y="289231"/>
                </a:lnTo>
                <a:cubicBezTo>
                  <a:pt x="1217754" y="311539"/>
                  <a:pt x="1199706" y="329586"/>
                  <a:pt x="1177398" y="329586"/>
                </a:cubicBezTo>
                <a:lnTo>
                  <a:pt x="460829" y="329586"/>
                </a:lnTo>
                <a:cubicBezTo>
                  <a:pt x="438521" y="329586"/>
                  <a:pt x="420474" y="347634"/>
                  <a:pt x="420474" y="369941"/>
                </a:cubicBezTo>
                <a:lnTo>
                  <a:pt x="420474" y="373314"/>
                </a:lnTo>
                <a:cubicBezTo>
                  <a:pt x="420474" y="395622"/>
                  <a:pt x="438521" y="413669"/>
                  <a:pt x="460829" y="413669"/>
                </a:cubicBezTo>
                <a:lnTo>
                  <a:pt x="1836808" y="413669"/>
                </a:lnTo>
                <a:cubicBezTo>
                  <a:pt x="1859116" y="413669"/>
                  <a:pt x="1877163" y="395622"/>
                  <a:pt x="1877163" y="373314"/>
                </a:cubicBezTo>
                <a:lnTo>
                  <a:pt x="1877163" y="369941"/>
                </a:lnTo>
                <a:cubicBezTo>
                  <a:pt x="1877163" y="347634"/>
                  <a:pt x="1859116" y="329586"/>
                  <a:pt x="1836808" y="329586"/>
                </a:cubicBezTo>
                <a:lnTo>
                  <a:pt x="1587873" y="329586"/>
                </a:lnTo>
                <a:cubicBezTo>
                  <a:pt x="1565565" y="329586"/>
                  <a:pt x="1547518" y="311539"/>
                  <a:pt x="1547518" y="289231"/>
                </a:cubicBezTo>
                <a:lnTo>
                  <a:pt x="1547518" y="289231"/>
                </a:lnTo>
                <a:cubicBezTo>
                  <a:pt x="1547518" y="266923"/>
                  <a:pt x="1565565" y="248876"/>
                  <a:pt x="1587873" y="248876"/>
                </a:cubicBezTo>
                <a:lnTo>
                  <a:pt x="2021838" y="248876"/>
                </a:lnTo>
                <a:cubicBezTo>
                  <a:pt x="2044146" y="248876"/>
                  <a:pt x="2062193" y="230829"/>
                  <a:pt x="2062193" y="208521"/>
                </a:cubicBezTo>
                <a:close/>
              </a:path>
            </a:pathLst>
          </a:custGeom>
          <a:noFill/>
          <a:ln w="19050" cap="flat">
            <a:solidFill>
              <a:schemeClr val="accent2">
                <a:alpha val="55000"/>
              </a:schemeClr>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0" flipH="0" flipV="0">
            <a:off x="5642257" y="680253"/>
            <a:ext cx="1622560" cy="707886"/>
          </a:xfrm>
          <a:prstGeom prst="rect">
            <a:avLst/>
          </a:prstGeom>
          <a:noFill/>
          <a:ln>
            <a:noFill/>
          </a:ln>
        </p:spPr>
        <p:txBody>
          <a:bodyPr vert="horz" wrap="square" lIns="91440" tIns="45720" rIns="91440" bIns="45720" rtlCol="0" anchor="t"/>
          <a:lstStyle/>
          <a:p>
            <a:pPr algn="l">
              <a:lnSpc>
                <a:spcPct val="110000"/>
              </a:lnSpc>
            </a:pPr>
            <a:r>
              <a:rPr kumimoji="1" lang="en-US" altLang="zh-CN" sz="4000">
                <a:ln w="12700">
                  <a:noFill/>
                </a:ln>
                <a:solidFill>
                  <a:srgbClr val="D3D5B5">
                    <a:alpha val="100000"/>
                  </a:srgbClr>
                </a:solidFill>
                <a:latin typeface="OPPOSans H"/>
                <a:ea typeface="OPPOSans H"/>
                <a:cs typeface="OPPOSans H"/>
              </a:rPr>
              <a:t>202X</a:t>
            </a:r>
            <a:endParaRPr kumimoji="1" lang="zh-CN" altLang="en-US"/>
          </a:p>
        </p:txBody>
      </p:sp>
      <p:sp>
        <p:nvSpPr>
          <p:cNvPr id="10" name="标题 1"/>
          <p:cNvSpPr txBox="1"/>
          <p:nvPr/>
        </p:nvSpPr>
        <p:spPr>
          <a:xfrm rot="0" flipH="0" flipV="0">
            <a:off x="623888" y="-802865"/>
            <a:ext cx="1622560" cy="3434427"/>
          </a:xfrm>
          <a:prstGeom prst="rect">
            <a:avLst/>
          </a:prstGeom>
          <a:noFill/>
          <a:ln>
            <a:noFill/>
          </a:ln>
        </p:spPr>
        <p:txBody>
          <a:bodyPr vert="horz" wrap="square" lIns="0" tIns="0" rIns="0" bIns="0" rtlCol="0" anchor="b"/>
          <a:lstStyle/>
          <a:p>
            <a:pPr algn="l">
              <a:lnSpc>
                <a:spcPct val="110000"/>
              </a:lnSpc>
            </a:pPr>
            <a:r>
              <a:rPr kumimoji="1" lang="en-US" altLang="zh-CN" sz="6600">
                <a:ln w="12700">
                  <a:noFill/>
                </a:ln>
                <a:solidFill>
                  <a:srgbClr val="5E7264">
                    <a:alpha val="100000"/>
                  </a:srgbClr>
                </a:solidFill>
                <a:latin typeface="OPPOSans H"/>
                <a:ea typeface="OPPOSans H"/>
                <a:cs typeface="OPPOSans H"/>
              </a:rPr>
              <a:t>04</a:t>
            </a:r>
            <a:endParaRPr kumimoji="1" lang="zh-CN" altLang="en-US"/>
          </a:p>
        </p:txBody>
      </p:sp>
      <p:sp>
        <p:nvSpPr>
          <p:cNvPr id="11" name="标题 1"/>
          <p:cNvSpPr txBox="1"/>
          <p:nvPr/>
        </p:nvSpPr>
        <p:spPr>
          <a:xfrm rot="0" flipH="0" flipV="0">
            <a:off x="623888" y="2741287"/>
            <a:ext cx="6588125" cy="2123408"/>
          </a:xfrm>
          <a:prstGeom prst="rect">
            <a:avLst/>
          </a:prstGeom>
          <a:noFill/>
          <a:ln>
            <a:noFill/>
          </a:ln>
        </p:spPr>
        <p:txBody>
          <a:bodyPr vert="horz" wrap="square" lIns="0" tIns="0" rIns="0" bIns="0" rtlCol="0" anchor="t"/>
          <a:lstStyle/>
          <a:p>
            <a:pPr algn="l">
              <a:lnSpc>
                <a:spcPct val="130000"/>
              </a:lnSpc>
            </a:pPr>
            <a:r>
              <a:rPr kumimoji="1" lang="en-US" altLang="zh-CN" sz="5500">
                <a:ln w="12700">
                  <a:noFill/>
                </a:ln>
                <a:solidFill>
                  <a:srgbClr val="8A8E50">
                    <a:alpha val="100000"/>
                  </a:srgbClr>
                </a:solidFill>
                <a:latin typeface="OPPOSans H"/>
                <a:ea typeface="OPPOSans H"/>
                <a:cs typeface="OPPOSans H"/>
              </a:rPr>
              <a:t>维修效果评估</a:t>
            </a:r>
            <a:endParaRPr kumimoji="1" lang="zh-CN" altLang="en-US"/>
          </a:p>
        </p:txBody>
      </p:sp>
      <p:pic>
        <p:nvPicPr>
          <p:cNvPr id="12" name=""/>
          <p:cNvPicPr>
            <a:picLocks noChangeAspect="1"/>
          </p:cNvPicPr>
          <p:nvPr/>
        </p:nvPicPr>
        <p:blipFill>
          <a:blip r:embed="rId4">
            <a:alphaModFix amt="50000"/>
          </a:blip>
          <a:srcRect l="501" t="27592" r="10355" b="28612"/>
          <a:stretch>
            <a:fillRect/>
          </a:stretch>
        </p:blipFill>
        <p:spPr>
          <a:xfrm rot="0" flipH="0" flipV="0">
            <a:off x="0" y="4794222"/>
            <a:ext cx="7495370" cy="2063778"/>
          </a:xfrm>
          <a:custGeom>
            <a:avLst/>
            <a:gdLst>
              <a:gd name="connsiteX0" fmla="*/ 7082976 w 7082976"/>
              <a:gd name="connsiteY0" fmla="*/ 0 h 2063778"/>
              <a:gd name="connsiteX1" fmla="*/ 0 w 7082976"/>
              <a:gd name="connsiteY1" fmla="*/ 0 h 2063778"/>
              <a:gd name="connsiteX2" fmla="*/ 0 w 7082976"/>
              <a:gd name="connsiteY2" fmla="*/ 2063778 h 2063778"/>
              <a:gd name="connsiteX3" fmla="*/ 7082976 w 7082976"/>
              <a:gd name="connsiteY3" fmla="*/ 2063778 h 2063778"/>
            </a:gdLst>
            <a:rect l="l" t="t" r="r" b="b"/>
            <a:pathLst>
              <a:path w="7082976" h="2063778">
                <a:moveTo>
                  <a:pt x="7082976" y="0"/>
                </a:moveTo>
                <a:lnTo>
                  <a:pt x="0" y="0"/>
                </a:lnTo>
                <a:lnTo>
                  <a:pt x="0" y="2063778"/>
                </a:lnTo>
                <a:lnTo>
                  <a:pt x="7082976" y="2063778"/>
                </a:lnTo>
                <a:close/>
              </a:path>
            </a:pathLst>
          </a:custGeom>
          <a:noFill/>
          <a:ln>
            <a:noFill/>
          </a:ln>
        </p:spPr>
      </p:pic>
      <p:sp>
        <p:nvSpPr>
          <p:cNvPr id="13" name="标题 1"/>
          <p:cNvSpPr txBox="1"/>
          <p:nvPr/>
        </p:nvSpPr>
        <p:spPr>
          <a:xfrm rot="0" flipH="0" flipV="0">
            <a:off x="625044" y="5279611"/>
            <a:ext cx="3162809"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833718" y="5370449"/>
            <a:ext cx="2745460" cy="239344"/>
          </a:xfrm>
          <a:prstGeom prst="rect">
            <a:avLst/>
          </a:prstGeom>
          <a:noFill/>
          <a:ln>
            <a:noFill/>
          </a:ln>
        </p:spPr>
        <p:txBody>
          <a:bodyPr vert="horz" wrap="square" lIns="0" tIns="0" rIns="0" bIns="0" rtlCol="0" anchor="t"/>
          <a:lstStyle/>
          <a:p>
            <a:pPr algn="ctr">
              <a:lnSpc>
                <a:spcPct val="110000"/>
              </a:lnSpc>
            </a:pPr>
            <a:r>
              <a:rPr kumimoji="1" lang="en-US" altLang="zh-CN" sz="1800">
                <a:ln w="12700">
                  <a:noFill/>
                </a:ln>
                <a:solidFill>
                  <a:srgbClr val="DEE4E0">
                    <a:alpha val="100000"/>
                  </a:srgbClr>
                </a:solidFill>
                <a:latin typeface="OPPOSans R"/>
                <a:ea typeface="OPPOSans R"/>
                <a:cs typeface="OPPOSans R"/>
              </a:rPr>
              <a:t>POWERPOINT DESIGN</a:t>
            </a:r>
            <a:endParaRPr kumimoji="1" lang="zh-CN" altLang="en-US"/>
          </a:p>
        </p:txBody>
      </p:sp>
      <p:sp>
        <p:nvSpPr>
          <p:cNvPr id="15" name="标题 1"/>
          <p:cNvSpPr txBox="1"/>
          <p:nvPr/>
        </p:nvSpPr>
        <p:spPr>
          <a:xfrm rot="0" flipH="0" flipV="0">
            <a:off x="622322" y="795791"/>
            <a:ext cx="2247056" cy="43375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843244" y="880545"/>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Tree>
  </p:cSld>
</p:sld>
</file>

<file path=ppt/theme/_rels/theme1.xml.rels><?xml version="1.0" encoding="UTF-8" standalone="yes"?>
<Relationships xmlns="http://schemas.openxmlformats.org/package/2006/relationships">

</Relationships>
</file>

<file path=ppt/theme/theme1.xml><?xml version="1.0" encoding="utf-8"?>
<a:theme xmlns:a="http://schemas.openxmlformats.org/drawingml/2006/main" xmlns:r="http://schemas.openxmlformats.org/officeDocument/2006/relationships" xmlns:p="http://schemas.openxmlformats.org/presentationml/2006/main" name="Office 主题​​">
  <a:themeElements>
    <a:clrScheme name="Office">
      <a:dk1>
        <a:srgbClr val="000000"/>
      </a:dk1>
      <a:lt1>
        <a:srgbClr val="FFFFFF"/>
      </a:lt1>
      <a:dk2>
        <a:srgbClr val="0E2841"/>
      </a:dk2>
      <a:lt2>
        <a:srgbClr val="E8E8E8"/>
      </a:lt2>
      <a:accent1>
        <a:srgbClr val="5E7264"/>
      </a:accent1>
      <a:accent2>
        <a:srgbClr val="8A8E50"/>
      </a:accent2>
      <a:accent3>
        <a:srgbClr val="467886"/>
      </a:accent3>
      <a:accent4>
        <a:srgbClr val="0F9ED5"/>
      </a:accent4>
      <a:accent5>
        <a:srgbClr val="A02B93"/>
      </a:accent5>
      <a:accent6>
        <a:srgbClr val="4EA72E"/>
      </a:accent6>
      <a:hlink>
        <a:srgbClr val="467886"/>
      </a:hlink>
      <a:folHlink>
        <a:srgbClr val="96607D"/>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