
<file path=[Content_Types].xml><?xml version="1.0" encoding="utf-8"?>
<Types xmlns="http://schemas.openxmlformats.org/package/2006/content-types">
  <Default Extension="png" ContentType="image/png"/>
  <Default Extension="jpeg" ContentType="image/jpeg"/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
<Relationships xmlns="http://schemas.openxmlformats.org/package/2006/relationships">
    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embeddedFontLst>
    <p:embeddedFont>
      <p:font typeface="OPPOSans R"/>
      <p:regular r:id="rId15"/>
    </p:embeddedFont>
    <p:embeddedFont>
      <p:font typeface="Dream-XinCuSongGB"/>
      <p:regular r:id="rId16"/>
    </p:embeddedFont>
    <p:embeddedFont>
      <p:font typeface="Source Han Sans"/>
      <p:regular r:id="rId17"/>
    </p:embeddedFont>
    <p:embeddedFont>
      <p:font typeface="Source Han Sans CN Bold"/>
      <p:regular r:id="rId18"/>
    </p:embeddedFont>
  </p:embeddedFontLst>
</p:presentation>
</file>

<file path=ppt/_rels/presentation.xml.rels><?xml version="1.0" encoding="UTF-8" standalone="yes"?>
<Relationships xmlns="http://schemas.openxmlformats.org/package/2006/relationships">
<Relationship Id="rId1" Type="http://schemas.openxmlformats.org/officeDocument/2006/relationships/theme" Target="theme/theme1.xml"/>
<Relationship Id="rId2" Type="http://schemas.openxmlformats.org/officeDocument/2006/relationships/slideMaster" Target="slideMasters/slideMaster1.xml"/>
<Relationship Id="rId3" Type="http://schemas.openxmlformats.org/officeDocument/2006/relationships/slide" Target="slides/slide1.xml"/>
<Relationship Id="rId4" Type="http://schemas.openxmlformats.org/officeDocument/2006/relationships/slide" Target="slides/slide2.xml"/>
<Relationship Id="rId5" Type="http://schemas.openxmlformats.org/officeDocument/2006/relationships/slide" Target="slides/slide3.xml"/>
<Relationship Id="rId6" Type="http://schemas.openxmlformats.org/officeDocument/2006/relationships/slide" Target="slides/slide4.xml"/>
<Relationship Id="rId7" Type="http://schemas.openxmlformats.org/officeDocument/2006/relationships/slide" Target="slides/slide5.xml"/>
<Relationship Id="rId8" Type="http://schemas.openxmlformats.org/officeDocument/2006/relationships/slide" Target="slides/slide6.xml"/>
<Relationship Id="rId9" Type="http://schemas.openxmlformats.org/officeDocument/2006/relationships/slide" Target="slides/slide7.xml"/>
<Relationship Id="rId10" Type="http://schemas.openxmlformats.org/officeDocument/2006/relationships/slide" Target="slides/slide8.xml"/>
<Relationship Id="rId11" Type="http://schemas.openxmlformats.org/officeDocument/2006/relationships/slide" Target="slides/slide9.xml"/>
<Relationship Id="rId12" Type="http://schemas.openxmlformats.org/officeDocument/2006/relationships/slide" Target="slides/slide10.xml"/>
<Relationship Id="rId13" Type="http://schemas.openxmlformats.org/officeDocument/2006/relationships/slide" Target="slides/slide11.xml"/>
<Relationship Id="rId14" Type="http://schemas.openxmlformats.org/officeDocument/2006/relationships/slide" Target="slides/slide12.xml"/>
<Relationship Id="rId15" Type="http://schemas.openxmlformats.org/officeDocument/2006/relationships/font" Target="fonts/font2.fntdata"/>
<Relationship Id="rId16" Type="http://schemas.openxmlformats.org/officeDocument/2006/relationships/font" Target="fonts/font1.fntdata"/>
<Relationship Id="rId17" Type="http://schemas.openxmlformats.org/officeDocument/2006/relationships/font" Target="fonts/font4.fntdata"/>
<Relationship Id="rId18" Type="http://schemas.openxmlformats.org/officeDocument/2006/relationships/font" Target="fonts/font3.fntdata"/>
</Relationships>
</file>

<file path=ppt/slideLayouts/_rels/slideLayout1.xml.rels><?xml version="1.0" encoding="UTF-8" standalone="yes"?>
<Relationships xmlns="http://schemas.openxmlformats.org/package/2006/relationships">
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<Relationship Id="rId1" Type="http://schemas.openxmlformats.org/officeDocument/2006/relationships/theme" Target="../theme/theme1.xml"/>
<Relationship Id="rId2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s/_rels/slide1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8.jpeg"/>
<Relationship Id="rId3" Type="http://schemas.openxmlformats.org/officeDocument/2006/relationships/image" Target="../media/image3.png"/>
<Relationship Id="rId4" Type="http://schemas.openxmlformats.org/officeDocument/2006/relationships/image" Target="../media/image1.png"/>
<Relationship Id="rId5" Type="http://schemas.openxmlformats.org/officeDocument/2006/relationships/image" Target="../media/image5.png"/>
</Relationships>
</file>

<file path=ppt/slides/_rels/slide10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11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2.jpeg"/>
<Relationship Id="rId3" Type="http://schemas.openxmlformats.org/officeDocument/2006/relationships/image" Target="../media/image7.jpeg"/>
</Relationships>
</file>

<file path=ppt/slides/_rels/slide12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8.jpeg"/>
<Relationship Id="rId3" Type="http://schemas.openxmlformats.org/officeDocument/2006/relationships/image" Target="../media/image3.png"/>
<Relationship Id="rId4" Type="http://schemas.openxmlformats.org/officeDocument/2006/relationships/image" Target="../media/image1.png"/>
<Relationship Id="rId5" Type="http://schemas.openxmlformats.org/officeDocument/2006/relationships/image" Target="../media/image5.png"/>
</Relationships>
</file>

<file path=ppt/slides/_rels/slide2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3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8.jpeg"/>
<Relationship Id="rId3" Type="http://schemas.openxmlformats.org/officeDocument/2006/relationships/image" Target="../media/image3.png"/>
<Relationship Id="rId4" Type="http://schemas.openxmlformats.org/officeDocument/2006/relationships/image" Target="../media/image1.png"/>
<Relationship Id="rId5" Type="http://schemas.openxmlformats.org/officeDocument/2006/relationships/image" Target="../media/image4.png"/>
</Relationships>
</file>

<file path=ppt/slides/_rels/slide4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6.jpeg"/>
</Relationships>
</file>

<file path=ppt/slides/_rels/slide5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6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8.jpeg"/>
<Relationship Id="rId3" Type="http://schemas.openxmlformats.org/officeDocument/2006/relationships/image" Target="../media/image3.png"/>
<Relationship Id="rId4" Type="http://schemas.openxmlformats.org/officeDocument/2006/relationships/image" Target="../media/image1.png"/>
<Relationship Id="rId5" Type="http://schemas.openxmlformats.org/officeDocument/2006/relationships/image" Target="../media/image4.png"/>
</Relationships>
</file>

<file path=ppt/slides/_rels/slide7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9.png"/>
</Relationships>
</file>

<file path=ppt/slides/_rels/slide8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9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8.jpeg"/>
<Relationship Id="rId3" Type="http://schemas.openxmlformats.org/officeDocument/2006/relationships/image" Target="../media/image3.png"/>
<Relationship Id="rId4" Type="http://schemas.openxmlformats.org/officeDocument/2006/relationships/image" Target="../media/image1.png"/>
<Relationship Id="rId5" Type="http://schemas.openxmlformats.org/officeDocument/2006/relationships/image" Target="../media/image4.png"/>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0" r="0" b="10052"/>
          <a:stretch>
            <a:fillRect/>
          </a:stretch>
        </p:blipFill>
        <p:spPr>
          <a:xfrm rot="0" flipH="0" flipV="0">
            <a:off x="0" y="0"/>
            <a:ext cx="12192000" cy="6858000"/>
          </a:xfrm>
          <a:custGeom>
            <a:avLst/>
            <a:gd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" name="标题 1"/>
          <p:cNvSpPr txBox="1"/>
          <p:nvPr/>
        </p:nvSpPr>
        <p:spPr>
          <a:xfrm rot="0" flipH="0" flipV="0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53000"/>
                </a:schemeClr>
              </a:gs>
              <a:gs pos="79000">
                <a:schemeClr val="accent1">
                  <a:alpha val="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3282441" y="4865046"/>
            <a:ext cx="2254446" cy="441329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chemeClr val="accent2"/>
              </a:gs>
            </a:gsLst>
            <a:lin ang="5400000" scaled="0"/>
          </a:gradFill>
          <a:ln w="11430" cap="sq">
            <a:gradFill>
              <a:gsLst>
                <a:gs pos="0">
                  <a:schemeClr val="accent2">
                    <a:lumMod val="20000"/>
                    <a:lumOff val="80000"/>
                  </a:schemeClr>
                </a:gs>
                <a:gs pos="100000">
                  <a:schemeClr val="accent2"/>
                </a:gs>
              </a:gsLst>
              <a:lin ang="5400000" scaled="0"/>
            </a:gradFill>
            <a:miter/>
          </a:ln>
          <a:effectLst>
            <a:outerShdw dist="102870" blurRad="182880" dir="2700001" sx="100000" sy="100000" kx="0" ky="0" algn="tl" rotWithShape="0">
              <a:schemeClr val="accent2">
                <a:alpha val="30000"/>
              </a:schemeClr>
            </a:outerShdw>
          </a:effectLst>
        </p:spPr>
        <p:txBody>
          <a:bodyPr vert="horz" wrap="square" lIns="82296" tIns="41148" rIns="82296" bIns="41148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3777138" y="4954077"/>
            <a:ext cx="1618646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800">
                <a:ln w="12700">
                  <a:noFill/>
                </a:ln>
                <a:solidFill>
                  <a:srgbClr val="820203">
                    <a:alpha val="100000"/>
                  </a:srgbClr>
                </a:solidFill>
                <a:latin typeface="OPPOSans R"/>
                <a:ea typeface="OPPOSans R"/>
                <a:cs typeface="OPPOSans R"/>
              </a:rPr>
              <a:t>主讲人：AiPPT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3333345" y="4901622"/>
            <a:ext cx="368177" cy="368177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99000">
                <a:schemeClr val="accent1"/>
              </a:gs>
            </a:gsLst>
            <a:lin ang="13500000" scaled="0"/>
          </a:gradFill>
          <a:ln w="11430" cap="sq">
            <a:gradFill>
              <a:gsLst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chemeClr val="accent1"/>
                </a:gs>
              </a:gsLst>
              <a:lin ang="13500000" scaled="0"/>
            </a:gradFill>
            <a:miter/>
          </a:ln>
          <a:effectLst/>
        </p:spPr>
        <p:txBody>
          <a:bodyPr vert="horz" wrap="square" lIns="82296" tIns="41148" rIns="82296" bIns="41148"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3419777" y="4970730"/>
            <a:ext cx="195311" cy="211570"/>
          </a:xfrm>
          <a:custGeom>
            <a:avLst/>
            <a:gdLst>
              <a:gd name="connsiteX0" fmla="*/ 332293 w 664672"/>
              <a:gd name="connsiteY0" fmla="*/ 387672 h 720001"/>
              <a:gd name="connsiteX1" fmla="*/ 660804 w 664672"/>
              <a:gd name="connsiteY1" fmla="*/ 598902 h 720001"/>
              <a:gd name="connsiteX2" fmla="*/ 563560 w 664672"/>
              <a:gd name="connsiteY2" fmla="*/ 720001 h 720001"/>
              <a:gd name="connsiteX3" fmla="*/ 101112 w 664672"/>
              <a:gd name="connsiteY3" fmla="*/ 720001 h 720001"/>
              <a:gd name="connsiteX4" fmla="*/ 3868 w 664672"/>
              <a:gd name="connsiteY4" fmla="*/ 598902 h 720001"/>
              <a:gd name="connsiteX5" fmla="*/ 332293 w 664672"/>
              <a:gd name="connsiteY5" fmla="*/ 387672 h 720001"/>
              <a:gd name="connsiteX6" fmla="*/ 332293 w 664672"/>
              <a:gd name="connsiteY6" fmla="*/ 0 h 720001"/>
              <a:gd name="connsiteX7" fmla="*/ 509517 w 664672"/>
              <a:gd name="connsiteY7" fmla="*/ 177224 h 720001"/>
              <a:gd name="connsiteX8" fmla="*/ 332293 w 664672"/>
              <a:gd name="connsiteY8" fmla="*/ 354448 h 720001"/>
              <a:gd name="connsiteX9" fmla="*/ 155069 w 664672"/>
              <a:gd name="connsiteY9" fmla="*/ 177224 h 720001"/>
              <a:gd name="connsiteX10" fmla="*/ 332293 w 664672"/>
              <a:gd name="connsiteY10" fmla="*/ 0 h 720001"/>
            </a:gdLst>
            <a:rect l="l" t="t" r="r" b="b"/>
            <a:pathLst>
              <a:path w="664672" h="720001">
                <a:moveTo>
                  <a:pt x="332293" y="387672"/>
                </a:moveTo>
                <a:cubicBezTo>
                  <a:pt x="550549" y="387672"/>
                  <a:pt x="628448" y="491162"/>
                  <a:pt x="660804" y="598902"/>
                </a:cubicBezTo>
                <a:cubicBezTo>
                  <a:pt x="679021" y="659624"/>
                  <a:pt x="630616" y="720001"/>
                  <a:pt x="563560" y="720001"/>
                </a:cubicBezTo>
                <a:lnTo>
                  <a:pt x="101112" y="720001"/>
                </a:lnTo>
                <a:cubicBezTo>
                  <a:pt x="34057" y="720001"/>
                  <a:pt x="-14348" y="659624"/>
                  <a:pt x="3868" y="598902"/>
                </a:cubicBezTo>
                <a:cubicBezTo>
                  <a:pt x="36138" y="491162"/>
                  <a:pt x="114037" y="387672"/>
                  <a:pt x="332293" y="387672"/>
                </a:cubicBezTo>
                <a:close/>
                <a:moveTo>
                  <a:pt x="332293" y="0"/>
                </a:moveTo>
                <a:cubicBezTo>
                  <a:pt x="430230" y="0"/>
                  <a:pt x="509604" y="79287"/>
                  <a:pt x="509517" y="177224"/>
                </a:cubicBezTo>
                <a:cubicBezTo>
                  <a:pt x="509517" y="275074"/>
                  <a:pt x="430144" y="354448"/>
                  <a:pt x="332293" y="354448"/>
                </a:cubicBezTo>
                <a:cubicBezTo>
                  <a:pt x="234442" y="354448"/>
                  <a:pt x="155069" y="275074"/>
                  <a:pt x="155069" y="177224"/>
                </a:cubicBezTo>
                <a:cubicBezTo>
                  <a:pt x="155069" y="79287"/>
                  <a:pt x="234442" y="0"/>
                  <a:pt x="332293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1430" cap="sq">
            <a:noFill/>
            <a:miter/>
          </a:ln>
          <a:effectLst/>
        </p:spPr>
        <p:txBody>
          <a:bodyPr vert="horz" wrap="square" lIns="82296" tIns="41148" rIns="82296" bIns="41148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6655113" y="4865046"/>
            <a:ext cx="2254446" cy="441329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chemeClr val="accent2"/>
              </a:gs>
            </a:gsLst>
            <a:lin ang="5400000" scaled="0"/>
          </a:gradFill>
          <a:ln w="11430" cap="sq">
            <a:gradFill>
              <a:gsLst>
                <a:gs pos="0">
                  <a:schemeClr val="accent2">
                    <a:lumMod val="20000"/>
                    <a:lumOff val="80000"/>
                  </a:schemeClr>
                </a:gs>
                <a:gs pos="100000">
                  <a:schemeClr val="accent2"/>
                </a:gs>
              </a:gsLst>
              <a:lin ang="5400000" scaled="0"/>
            </a:gradFill>
            <a:miter/>
          </a:ln>
          <a:effectLst>
            <a:outerShdw dist="102870" blurRad="182880" dir="2700001" sx="100000" sy="100000" kx="0" ky="0" algn="tl" rotWithShape="0">
              <a:schemeClr val="accent2">
                <a:alpha val="30000"/>
              </a:schemeClr>
            </a:outerShdw>
          </a:effectLst>
        </p:spPr>
        <p:txBody>
          <a:bodyPr vert="horz" wrap="square" lIns="82296" tIns="41148" rIns="82296" bIns="41148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7266916" y="4954077"/>
            <a:ext cx="1409303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800">
                <a:ln w="12700">
                  <a:noFill/>
                </a:ln>
                <a:solidFill>
                  <a:srgbClr val="820203">
                    <a:alpha val="100000"/>
                  </a:srgbClr>
                </a:solidFill>
                <a:latin typeface="OPPOSans R"/>
                <a:ea typeface="OPPOSans R"/>
                <a:cs typeface="OPPOSans R"/>
              </a:rPr>
              <a:t>时间：20XX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6706018" y="4901622"/>
            <a:ext cx="368177" cy="368177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99000">
                <a:schemeClr val="accent1"/>
              </a:gs>
            </a:gsLst>
            <a:lin ang="13500000" scaled="0"/>
          </a:gradFill>
          <a:ln w="11430" cap="sq">
            <a:gradFill>
              <a:gsLst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chemeClr val="accent1"/>
                </a:gs>
              </a:gsLst>
              <a:lin ang="13500000" scaled="0"/>
            </a:gradFill>
            <a:miter/>
          </a:ln>
          <a:effectLst/>
        </p:spPr>
        <p:txBody>
          <a:bodyPr vert="horz" wrap="square" lIns="82296" tIns="41148" rIns="82296" bIns="41148"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6786404" y="4989777"/>
            <a:ext cx="207405" cy="191864"/>
          </a:xfrm>
          <a:custGeom>
            <a:avLst/>
            <a:gdLst>
              <a:gd name="connsiteX0" fmla="*/ 2136435 w 5834559"/>
              <a:gd name="connsiteY0" fmla="*/ 643126 h 5397372"/>
              <a:gd name="connsiteX1" fmla="*/ 3716657 w 5834559"/>
              <a:gd name="connsiteY1" fmla="*/ 643126 h 5397372"/>
              <a:gd name="connsiteX2" fmla="*/ 3716657 w 5834559"/>
              <a:gd name="connsiteY2" fmla="*/ 1064855 h 5397372"/>
              <a:gd name="connsiteX3" fmla="*/ 2136435 w 5834559"/>
              <a:gd name="connsiteY3" fmla="*/ 1064855 h 5397372"/>
              <a:gd name="connsiteX4" fmla="*/ 693741 w 5834559"/>
              <a:gd name="connsiteY4" fmla="*/ 643126 h 5397372"/>
              <a:gd name="connsiteX5" fmla="*/ 1550121 w 5834559"/>
              <a:gd name="connsiteY5" fmla="*/ 643126 h 5397372"/>
              <a:gd name="connsiteX6" fmla="*/ 1550121 w 5834559"/>
              <a:gd name="connsiteY6" fmla="*/ 1064855 h 5397372"/>
              <a:gd name="connsiteX7" fmla="*/ 693741 w 5834559"/>
              <a:gd name="connsiteY7" fmla="*/ 1064855 h 5397372"/>
              <a:gd name="connsiteX8" fmla="*/ 421729 w 5834559"/>
              <a:gd name="connsiteY8" fmla="*/ 1336867 h 5397372"/>
              <a:gd name="connsiteX9" fmla="*/ 421729 w 5834559"/>
              <a:gd name="connsiteY9" fmla="*/ 2079805 h 5397372"/>
              <a:gd name="connsiteX10" fmla="*/ 5412133 w 5834559"/>
              <a:gd name="connsiteY10" fmla="*/ 2079805 h 5397372"/>
              <a:gd name="connsiteX11" fmla="*/ 5412133 w 5834559"/>
              <a:gd name="connsiteY11" fmla="*/ 1336867 h 5397372"/>
              <a:gd name="connsiteX12" fmla="*/ 5140113 w 5834559"/>
              <a:gd name="connsiteY12" fmla="*/ 1064855 h 5397372"/>
              <a:gd name="connsiteX13" fmla="*/ 4302971 w 5834559"/>
              <a:gd name="connsiteY13" fmla="*/ 1064855 h 5397372"/>
              <a:gd name="connsiteX14" fmla="*/ 4302971 w 5834559"/>
              <a:gd name="connsiteY14" fmla="*/ 643126 h 5397372"/>
              <a:gd name="connsiteX15" fmla="*/ 5140113 w 5834559"/>
              <a:gd name="connsiteY15" fmla="*/ 643126 h 5397372"/>
              <a:gd name="connsiteX16" fmla="*/ 5834559 w 5834559"/>
              <a:gd name="connsiteY16" fmla="*/ 1336867 h 5397372"/>
              <a:gd name="connsiteX17" fmla="*/ 5834559 w 5834559"/>
              <a:gd name="connsiteY17" fmla="*/ 4703631 h 5397372"/>
              <a:gd name="connsiteX18" fmla="*/ 5140818 w 5834559"/>
              <a:gd name="connsiteY18" fmla="*/ 5397372 h 5397372"/>
              <a:gd name="connsiteX19" fmla="*/ 693741 w 5834559"/>
              <a:gd name="connsiteY19" fmla="*/ 5397372 h 5397372"/>
              <a:gd name="connsiteX20" fmla="*/ 0 w 5834559"/>
              <a:gd name="connsiteY20" fmla="*/ 4703631 h 5397372"/>
              <a:gd name="connsiteX21" fmla="*/ 0 w 5834559"/>
              <a:gd name="connsiteY21" fmla="*/ 2501529 h 5397372"/>
              <a:gd name="connsiteX22" fmla="*/ 0 w 5834559"/>
              <a:gd name="connsiteY22" fmla="*/ 2079805 h 5397372"/>
              <a:gd name="connsiteX23" fmla="*/ 0 w 5834559"/>
              <a:gd name="connsiteY23" fmla="*/ 1336867 h 5397372"/>
              <a:gd name="connsiteX24" fmla="*/ 693741 w 5834559"/>
              <a:gd name="connsiteY24" fmla="*/ 643126 h 5397372"/>
              <a:gd name="connsiteX25" fmla="*/ 3997242 w 5834559"/>
              <a:gd name="connsiteY25" fmla="*/ 0 h 5397372"/>
              <a:gd name="connsiteX26" fmla="*/ 4208106 w 5834559"/>
              <a:gd name="connsiteY26" fmla="*/ 210864 h 5397372"/>
              <a:gd name="connsiteX27" fmla="*/ 4208106 w 5834559"/>
              <a:gd name="connsiteY27" fmla="*/ 1506961 h 5397372"/>
              <a:gd name="connsiteX28" fmla="*/ 3997242 w 5834559"/>
              <a:gd name="connsiteY28" fmla="*/ 1718528 h 5397372"/>
              <a:gd name="connsiteX29" fmla="*/ 3786378 w 5834559"/>
              <a:gd name="connsiteY29" fmla="*/ 1507664 h 5397372"/>
              <a:gd name="connsiteX30" fmla="*/ 3786378 w 5834559"/>
              <a:gd name="connsiteY30" fmla="*/ 210864 h 5397372"/>
              <a:gd name="connsiteX31" fmla="*/ 3997242 w 5834559"/>
              <a:gd name="connsiteY31" fmla="*/ 0 h 5397372"/>
              <a:gd name="connsiteX32" fmla="*/ 1836609 w 5834559"/>
              <a:gd name="connsiteY32" fmla="*/ 0 h 5397372"/>
              <a:gd name="connsiteX33" fmla="*/ 2047469 w 5834559"/>
              <a:gd name="connsiteY33" fmla="*/ 210864 h 5397372"/>
              <a:gd name="connsiteX34" fmla="*/ 2047469 w 5834559"/>
              <a:gd name="connsiteY34" fmla="*/ 1506961 h 5397372"/>
              <a:gd name="connsiteX35" fmla="*/ 1836609 w 5834559"/>
              <a:gd name="connsiteY35" fmla="*/ 1718528 h 5397372"/>
              <a:gd name="connsiteX36" fmla="*/ 1625745 w 5834559"/>
              <a:gd name="connsiteY36" fmla="*/ 1507664 h 5397372"/>
              <a:gd name="connsiteX37" fmla="*/ 1625745 w 5834559"/>
              <a:gd name="connsiteY37" fmla="*/ 210864 h 5397372"/>
              <a:gd name="connsiteX38" fmla="*/ 1836609 w 5834559"/>
              <a:gd name="connsiteY38" fmla="*/ 0 h 5397372"/>
            </a:gdLst>
            <a:rect l="l" t="t" r="r" b="b"/>
            <a:pathLst>
              <a:path w="5834559" h="5397372">
                <a:moveTo>
                  <a:pt x="2136435" y="643126"/>
                </a:moveTo>
                <a:lnTo>
                  <a:pt x="3716657" y="643126"/>
                </a:lnTo>
                <a:lnTo>
                  <a:pt x="3716657" y="1064855"/>
                </a:lnTo>
                <a:lnTo>
                  <a:pt x="2136435" y="1064855"/>
                </a:lnTo>
                <a:close/>
                <a:moveTo>
                  <a:pt x="693741" y="643126"/>
                </a:moveTo>
                <a:lnTo>
                  <a:pt x="1550121" y="643126"/>
                </a:lnTo>
                <a:lnTo>
                  <a:pt x="1550121" y="1064855"/>
                </a:lnTo>
                <a:lnTo>
                  <a:pt x="693741" y="1064855"/>
                </a:lnTo>
                <a:cubicBezTo>
                  <a:pt x="543320" y="1064855"/>
                  <a:pt x="421729" y="1187151"/>
                  <a:pt x="421729" y="1336867"/>
                </a:cubicBezTo>
                <a:lnTo>
                  <a:pt x="421729" y="2079805"/>
                </a:lnTo>
                <a:lnTo>
                  <a:pt x="5412133" y="2079805"/>
                </a:lnTo>
                <a:lnTo>
                  <a:pt x="5412133" y="1336867"/>
                </a:lnTo>
                <a:cubicBezTo>
                  <a:pt x="5412133" y="1186446"/>
                  <a:pt x="5289830" y="1064855"/>
                  <a:pt x="5140113" y="1064855"/>
                </a:cubicBezTo>
                <a:lnTo>
                  <a:pt x="4302971" y="1064855"/>
                </a:lnTo>
                <a:lnTo>
                  <a:pt x="4302971" y="643126"/>
                </a:lnTo>
                <a:lnTo>
                  <a:pt x="5140113" y="643126"/>
                </a:lnTo>
                <a:cubicBezTo>
                  <a:pt x="5523184" y="643126"/>
                  <a:pt x="5833854" y="953797"/>
                  <a:pt x="5834559" y="1336867"/>
                </a:cubicBezTo>
                <a:lnTo>
                  <a:pt x="5834559" y="4703631"/>
                </a:lnTo>
                <a:cubicBezTo>
                  <a:pt x="5834559" y="5085292"/>
                  <a:pt x="5522479" y="5397372"/>
                  <a:pt x="5140818" y="5397372"/>
                </a:cubicBezTo>
                <a:lnTo>
                  <a:pt x="693741" y="5397372"/>
                </a:lnTo>
                <a:cubicBezTo>
                  <a:pt x="312080" y="5397372"/>
                  <a:pt x="0" y="5085292"/>
                  <a:pt x="0" y="4703631"/>
                </a:cubicBezTo>
                <a:lnTo>
                  <a:pt x="0" y="2501529"/>
                </a:lnTo>
                <a:lnTo>
                  <a:pt x="0" y="2079805"/>
                </a:lnTo>
                <a:lnTo>
                  <a:pt x="0" y="1336867"/>
                </a:lnTo>
                <a:cubicBezTo>
                  <a:pt x="0" y="953797"/>
                  <a:pt x="310671" y="643126"/>
                  <a:pt x="693741" y="643126"/>
                </a:cubicBezTo>
                <a:close/>
                <a:moveTo>
                  <a:pt x="3997242" y="0"/>
                </a:moveTo>
                <a:cubicBezTo>
                  <a:pt x="4113920" y="0"/>
                  <a:pt x="4208106" y="94186"/>
                  <a:pt x="4208106" y="210864"/>
                </a:cubicBezTo>
                <a:lnTo>
                  <a:pt x="4208106" y="1506961"/>
                </a:lnTo>
                <a:cubicBezTo>
                  <a:pt x="4208106" y="1623639"/>
                  <a:pt x="4113920" y="1718528"/>
                  <a:pt x="3997242" y="1718528"/>
                </a:cubicBezTo>
                <a:cubicBezTo>
                  <a:pt x="3880564" y="1718528"/>
                  <a:pt x="3786378" y="1624342"/>
                  <a:pt x="3786378" y="1507664"/>
                </a:cubicBezTo>
                <a:lnTo>
                  <a:pt x="3786378" y="210864"/>
                </a:lnTo>
                <a:cubicBezTo>
                  <a:pt x="3786378" y="94186"/>
                  <a:pt x="3880564" y="0"/>
                  <a:pt x="3997242" y="0"/>
                </a:cubicBezTo>
                <a:close/>
                <a:moveTo>
                  <a:pt x="1836609" y="0"/>
                </a:moveTo>
                <a:cubicBezTo>
                  <a:pt x="1953287" y="0"/>
                  <a:pt x="2047469" y="94186"/>
                  <a:pt x="2047469" y="210864"/>
                </a:cubicBezTo>
                <a:lnTo>
                  <a:pt x="2047469" y="1506961"/>
                </a:lnTo>
                <a:cubicBezTo>
                  <a:pt x="2047469" y="1623639"/>
                  <a:pt x="1953287" y="1718528"/>
                  <a:pt x="1836609" y="1718528"/>
                </a:cubicBezTo>
                <a:cubicBezTo>
                  <a:pt x="1719932" y="1718528"/>
                  <a:pt x="1625745" y="1624342"/>
                  <a:pt x="1625745" y="1507664"/>
                </a:cubicBezTo>
                <a:lnTo>
                  <a:pt x="1625745" y="210864"/>
                </a:lnTo>
                <a:cubicBezTo>
                  <a:pt x="1625745" y="94186"/>
                  <a:pt x="1719932" y="0"/>
                  <a:pt x="1836609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1430" cap="sq">
            <a:noFill/>
            <a:miter/>
          </a:ln>
          <a:effectLst/>
        </p:spPr>
        <p:txBody>
          <a:bodyPr vert="horz" wrap="square" lIns="82296" tIns="41148" rIns="82296" bIns="41148" rtlCol="0" anchor="ctr"/>
          <a:lstStyle/>
          <a:p>
            <a:pPr algn="ctr"/>
            <a:endParaRPr kumimoji="1" lang="zh-CN" altLang="en-US"/>
          </a:p>
        </p:txBody>
      </p:sp>
      <p:pic>
        <p:nvPicPr>
          <p:cNvPr id="12" name=""/>
          <p:cNvPicPr>
            <a:picLocks noChangeAspect="1"/>
          </p:cNvPicPr>
          <p:nvPr/>
        </p:nvPicPr>
        <p:blipFill>
          <a:blip r:embed="rId3">
            <a:alphaModFix amt="100000"/>
          </a:blip>
          <a:srcRect l="0" t="0" r="0" b="0"/>
          <a:stretch>
            <a:fillRect/>
          </a:stretch>
        </p:blipFill>
        <p:spPr>
          <a:xfrm rot="0" flipH="0" flipV="0">
            <a:off x="0" y="0"/>
            <a:ext cx="7212193" cy="1481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"/>
          <p:cNvPicPr>
            <a:picLocks noChangeAspect="1"/>
          </p:cNvPicPr>
          <p:nvPr/>
        </p:nvPicPr>
        <p:blipFill>
          <a:blip r:embed="rId4">
            <a:alphaModFix amt="100000"/>
          </a:blip>
          <a:srcRect l="50000" t="0" r="0" b="0"/>
          <a:stretch>
            <a:fillRect/>
          </a:stretch>
        </p:blipFill>
        <p:spPr>
          <a:xfrm rot="0" flipH="0" flipV="0">
            <a:off x="0" y="2828906"/>
            <a:ext cx="1483667" cy="686753"/>
          </a:xfrm>
          <a:custGeom>
            <a:avLst/>
            <a:gdLst/>
            <a:rect l="l" t="t" r="r" b="b"/>
            <a:pathLst>
              <a:path w="1485900" h="685800">
                <a:moveTo>
                  <a:pt x="0" y="0"/>
                </a:moveTo>
                <a:lnTo>
                  <a:pt x="1483667" y="0"/>
                </a:lnTo>
                <a:lnTo>
                  <a:pt x="1483667" y="686753"/>
                </a:lnTo>
                <a:lnTo>
                  <a:pt x="0" y="686753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14" name=""/>
          <p:cNvPicPr>
            <a:picLocks noChangeAspect="1"/>
          </p:cNvPicPr>
          <p:nvPr/>
        </p:nvPicPr>
        <p:blipFill>
          <a:blip r:embed="rId4">
            <a:alphaModFix amt="100000"/>
          </a:blip>
          <a:srcRect l="-6064" t="-9989" r="-1" b="0"/>
          <a:stretch>
            <a:fillRect/>
          </a:stretch>
        </p:blipFill>
        <p:spPr>
          <a:xfrm rot="0" flipH="0" flipV="0">
            <a:off x="8824473" y="973608"/>
            <a:ext cx="3147290" cy="755352"/>
          </a:xfrm>
          <a:custGeom>
            <a:avLst/>
            <a:gdLst/>
            <a:rect l="l" t="t" r="r" b="b"/>
            <a:pathLst>
              <a:path w="3149600" h="749300">
                <a:moveTo>
                  <a:pt x="0" y="0"/>
                </a:moveTo>
                <a:lnTo>
                  <a:pt x="3147290" y="0"/>
                </a:lnTo>
                <a:lnTo>
                  <a:pt x="3147290" y="755352"/>
                </a:lnTo>
                <a:lnTo>
                  <a:pt x="0" y="755352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5" name="标题 1"/>
          <p:cNvSpPr txBox="1"/>
          <p:nvPr/>
        </p:nvSpPr>
        <p:spPr>
          <a:xfrm rot="0" flipH="0" flipV="0">
            <a:off x="2764309" y="3476940"/>
            <a:ext cx="6232475" cy="686753"/>
          </a:xfrm>
          <a:prstGeom prst="rect">
            <a:avLst/>
          </a:prstGeom>
          <a:gradFill>
            <a:gsLst>
              <a:gs pos="0">
                <a:schemeClr val="accent2">
                  <a:alpha val="0"/>
                </a:schemeClr>
              </a:gs>
              <a:gs pos="54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alpha val="0"/>
                </a:schemeClr>
              </a:gs>
            </a:gsLst>
            <a:lin ang="0" scaled="0"/>
          </a:gradFill>
          <a:ln w="19050" cap="sq">
            <a:gradFill>
              <a:gsLst>
                <a:gs pos="0">
                  <a:schemeClr val="accent2">
                    <a:lumMod val="60000"/>
                    <a:lumOff val="40000"/>
                    <a:alpha val="0"/>
                  </a:schemeClr>
                </a:gs>
                <a:gs pos="4500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60000"/>
                    <a:lumOff val="40000"/>
                    <a:alpha val="0"/>
                  </a:schemeClr>
                </a:gs>
              </a:gsLst>
              <a:lin ang="0" scaled="0"/>
            </a:gradFill>
            <a:miter/>
          </a:ln>
          <a:effectLst/>
        </p:spPr>
        <p:txBody>
          <a:bodyPr vert="horz" wrap="square" lIns="102413" tIns="51206" rIns="102413" bIns="51206" rtlCol="0" anchor="ctr"/>
          <a:lstStyle/>
          <a:p>
            <a:pPr algn="r"/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2979763" y="3652696"/>
            <a:ext cx="6232475" cy="33524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2400">
                <a:ln w="12700">
                  <a:noFill/>
                </a:ln>
                <a:solidFill>
                  <a:srgbClr val="FC3A3B">
                    <a:alpha val="100000"/>
                  </a:srgbClr>
                </a:solidFill>
                <a:latin typeface="Dream-XinCuSongGB"/>
                <a:ea typeface="Dream-XinCuSongGB"/>
                <a:cs typeface="Dream-XinCuSongGB"/>
              </a:rPr>
              <a:t>20XX</a:t>
            </a: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4426099" y="3715377"/>
            <a:ext cx="209879" cy="209879"/>
          </a:xfrm>
          <a:prstGeom prst="star5">
            <a:avLst/>
          </a:prstGeom>
          <a:solidFill>
            <a:schemeClr val="accent1">
              <a:lumMod val="60000"/>
              <a:lumOff val="40000"/>
            </a:schemeClr>
          </a:solidFill>
          <a:ln w="6350" cap="sq">
            <a:solidFill>
              <a:schemeClr val="accent2">
                <a:lumMod val="20000"/>
                <a:lumOff val="80000"/>
              </a:schemeClr>
            </a:solidFill>
            <a:miter/>
          </a:ln>
          <a:effectLst>
            <a:outerShdw dist="38100" blurRad="50800" dir="2700000" sx="100000" sy="100000" kx="0" ky="0" algn="tl" rotWithShape="0">
              <a:schemeClr val="accent2">
                <a:alpha val="4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0">
            <a:off x="7556023" y="3715377"/>
            <a:ext cx="209879" cy="209879"/>
          </a:xfrm>
          <a:prstGeom prst="star5">
            <a:avLst/>
          </a:prstGeom>
          <a:solidFill>
            <a:schemeClr val="accent1">
              <a:lumMod val="60000"/>
              <a:lumOff val="40000"/>
            </a:schemeClr>
          </a:solidFill>
          <a:ln w="6350" cap="sq">
            <a:solidFill>
              <a:schemeClr val="accent2">
                <a:lumMod val="20000"/>
                <a:lumOff val="80000"/>
              </a:schemeClr>
            </a:solidFill>
            <a:miter/>
          </a:ln>
          <a:effectLst>
            <a:outerShdw dist="38100" blurRad="50800" dir="2700000" sx="100000" sy="100000" kx="0" ky="0" algn="tl" rotWithShape="0">
              <a:schemeClr val="accent2">
                <a:alpha val="4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0" flipH="0" flipV="0">
            <a:off x="2015010" y="1697253"/>
            <a:ext cx="8161981" cy="162927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3900">
                <a:ln w="12700">
                  <a:noFill/>
                </a:ln>
                <a:gradFill>
                  <a:gsLst>
                    <a:gs pos="42000">
                      <a:srgbClr val="FFFFFF">
                        <a:alpha val="100000"/>
                      </a:srgbClr>
                    </a:gs>
                    <a:gs pos="100000">
                      <a:srgbClr val="FFC827">
                        <a:alpha val="100000"/>
                      </a:srgbClr>
                    </a:gs>
                  </a:gsLst>
                  <a:lin ang="5400000" scaled="0"/>
                </a:gradFill>
                <a:latin typeface="Dream-XinCuSongGB"/>
                <a:ea typeface="Dream-XinCuSongGB"/>
                <a:cs typeface="Dream-XinCuSongGB"/>
              </a:rPr>
              <a:t>社区创文工作汇报总结</a:t>
            </a:r>
            <a:endParaRPr kumimoji="1" lang="zh-CN" altLang="en-US"/>
          </a:p>
        </p:txBody>
      </p:sp>
      <p:pic>
        <p:nvPicPr>
          <p:cNvPr id="20" name=""/>
          <p:cNvPicPr>
            <a:picLocks noChangeAspect="1"/>
          </p:cNvPicPr>
          <p:nvPr/>
        </p:nvPicPr>
        <p:blipFill>
          <a:blip r:embed="rId5">
            <a:alphaModFix amt="100000"/>
          </a:blip>
          <a:srcRect l="0" t="0" r="0" b="0"/>
          <a:stretch>
            <a:fillRect/>
          </a:stretch>
        </p:blipFill>
        <p:spPr>
          <a:xfrm rot="0" flipH="1" flipV="0">
            <a:off x="7777683" y="0"/>
            <a:ext cx="4414317" cy="1453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标题 1"/>
          <p:cNvSpPr txBox="1"/>
          <p:nvPr/>
        </p:nvSpPr>
        <p:spPr>
          <a:xfrm rot="0" flipH="0" flipV="0">
            <a:off x="660400" y="712272"/>
            <a:ext cx="1968482" cy="244443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miter/>
          </a:ln>
          <a:effectLst>
            <a:outerShdw dist="38100" blurRad="50800" dir="2700000" sx="100000" sy="100000" kx="0" ky="0" algn="tl" rotWithShape="0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</p:spTree>
  </p:cSld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85000">
                <a:schemeClr val="bg1"/>
              </a:gs>
            </a:gsLst>
            <a:lin ang="162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-148148" y="3246226"/>
            <a:ext cx="12507402" cy="533310"/>
          </a:xfrm>
          <a:custGeom>
            <a:avLst/>
            <a:gdLst>
              <a:gd name="connsiteX0" fmla="*/ 0 w 12507402"/>
              <a:gd name="connsiteY0" fmla="*/ 496552 h 838562"/>
              <a:gd name="connsiteX1" fmla="*/ 1717481 w 12507402"/>
              <a:gd name="connsiteY1" fmla="*/ 5768 h 838562"/>
              <a:gd name="connsiteX2" fmla="*/ 3108960 w 12507402"/>
              <a:gd name="connsiteY2" fmla="*/ 822609 h 838562"/>
              <a:gd name="connsiteX3" fmla="*/ 5144494 w 12507402"/>
              <a:gd name="connsiteY3" fmla="*/ 234160 h 838562"/>
              <a:gd name="connsiteX4" fmla="*/ 6861975 w 12507402"/>
              <a:gd name="connsiteY4" fmla="*/ 838458 h 838562"/>
              <a:gd name="connsiteX5" fmla="*/ 8794142 w 12507402"/>
              <a:gd name="connsiteY5" fmla="*/ 178500 h 838562"/>
              <a:gd name="connsiteX6" fmla="*/ 10766066 w 12507402"/>
              <a:gd name="connsiteY6" fmla="*/ 760042 h 838562"/>
              <a:gd name="connsiteX7" fmla="*/ 12507402 w 12507402"/>
              <a:gd name="connsiteY7" fmla="*/ 57975 h 838562"/>
            </a:gdLst>
            <a:rect l="l" t="t" r="r" b="b"/>
            <a:pathLst>
              <a:path w="12507402" h="838562">
                <a:moveTo>
                  <a:pt x="0" y="496552"/>
                </a:moveTo>
                <a:cubicBezTo>
                  <a:pt x="595685" y="293794"/>
                  <a:pt x="1199321" y="-48575"/>
                  <a:pt x="1717481" y="5768"/>
                </a:cubicBezTo>
                <a:cubicBezTo>
                  <a:pt x="2235641" y="60111"/>
                  <a:pt x="2537791" y="784544"/>
                  <a:pt x="3108960" y="822609"/>
                </a:cubicBezTo>
                <a:cubicBezTo>
                  <a:pt x="3680129" y="860674"/>
                  <a:pt x="4518992" y="231519"/>
                  <a:pt x="5144494" y="234160"/>
                </a:cubicBezTo>
                <a:cubicBezTo>
                  <a:pt x="5769996" y="236801"/>
                  <a:pt x="6253700" y="847735"/>
                  <a:pt x="6861975" y="838458"/>
                </a:cubicBezTo>
                <a:cubicBezTo>
                  <a:pt x="7470250" y="829181"/>
                  <a:pt x="8143460" y="191569"/>
                  <a:pt x="8794142" y="178500"/>
                </a:cubicBezTo>
                <a:cubicBezTo>
                  <a:pt x="9444824" y="165431"/>
                  <a:pt x="9904675" y="1034346"/>
                  <a:pt x="10766066" y="760042"/>
                </a:cubicBezTo>
                <a:cubicBezTo>
                  <a:pt x="11452529" y="585759"/>
                  <a:pt x="11960087" y="346872"/>
                  <a:pt x="12507402" y="57975"/>
                </a:cubicBezTo>
              </a:path>
            </a:pathLst>
          </a:custGeom>
          <a:noFill/>
          <a:ln w="1905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10800000" flipH="0" flipV="0">
            <a:off x="-179953" y="3342111"/>
            <a:ext cx="12483548" cy="453330"/>
          </a:xfrm>
          <a:custGeom>
            <a:avLst/>
            <a:gdLst>
              <a:gd name="connsiteX0" fmla="*/ 0 w 12483548"/>
              <a:gd name="connsiteY0" fmla="*/ 370790 h 712803"/>
              <a:gd name="connsiteX1" fmla="*/ 1709530 w 12483548"/>
              <a:gd name="connsiteY1" fmla="*/ 5030 h 712803"/>
              <a:gd name="connsiteX2" fmla="*/ 3108960 w 12483548"/>
              <a:gd name="connsiteY2" fmla="*/ 609329 h 712803"/>
              <a:gd name="connsiteX3" fmla="*/ 5144494 w 12483548"/>
              <a:gd name="connsiteY3" fmla="*/ 108398 h 712803"/>
              <a:gd name="connsiteX4" fmla="*/ 6861975 w 12483548"/>
              <a:gd name="connsiteY4" fmla="*/ 712696 h 712803"/>
              <a:gd name="connsiteX5" fmla="*/ 8794142 w 12483548"/>
              <a:gd name="connsiteY5" fmla="*/ 52738 h 712803"/>
              <a:gd name="connsiteX6" fmla="*/ 10774017 w 12483548"/>
              <a:gd name="connsiteY6" fmla="*/ 696794 h 712803"/>
              <a:gd name="connsiteX7" fmla="*/ 12483548 w 12483548"/>
              <a:gd name="connsiteY7" fmla="*/ 132251 h 712803"/>
            </a:gdLst>
            <a:rect l="l" t="t" r="r" b="b"/>
            <a:pathLst>
              <a:path w="12483548" h="712803">
                <a:moveTo>
                  <a:pt x="0" y="370790"/>
                </a:moveTo>
                <a:cubicBezTo>
                  <a:pt x="595685" y="168032"/>
                  <a:pt x="1191370" y="-34726"/>
                  <a:pt x="1709530" y="5030"/>
                </a:cubicBezTo>
                <a:cubicBezTo>
                  <a:pt x="2227690" y="44786"/>
                  <a:pt x="2536466" y="592101"/>
                  <a:pt x="3108960" y="609329"/>
                </a:cubicBezTo>
                <a:cubicBezTo>
                  <a:pt x="3681454" y="626557"/>
                  <a:pt x="4518992" y="91170"/>
                  <a:pt x="5144494" y="108398"/>
                </a:cubicBezTo>
                <a:cubicBezTo>
                  <a:pt x="5769997" y="125626"/>
                  <a:pt x="6253700" y="721973"/>
                  <a:pt x="6861975" y="712696"/>
                </a:cubicBezTo>
                <a:cubicBezTo>
                  <a:pt x="7470250" y="703419"/>
                  <a:pt x="8142135" y="55388"/>
                  <a:pt x="8794142" y="52738"/>
                </a:cubicBezTo>
                <a:cubicBezTo>
                  <a:pt x="9446149" y="50088"/>
                  <a:pt x="10159116" y="683542"/>
                  <a:pt x="10774017" y="696794"/>
                </a:cubicBezTo>
                <a:cubicBezTo>
                  <a:pt x="11388918" y="710046"/>
                  <a:pt x="11936233" y="421148"/>
                  <a:pt x="12483548" y="132251"/>
                </a:cubicBezTo>
              </a:path>
            </a:pathLst>
          </a:custGeom>
          <a:noFill/>
          <a:ln w="19050" cap="sq">
            <a:solidFill>
              <a:schemeClr val="accent2">
                <a:lumMod val="60000"/>
                <a:lumOff val="40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1273148" y="3265250"/>
            <a:ext cx="254441" cy="254441"/>
          </a:xfrm>
          <a:prstGeom prst="ellipse">
            <a:avLst/>
          </a:pr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1" flipV="0">
            <a:off x="1316677" y="3308779"/>
            <a:ext cx="167382" cy="167382"/>
          </a:xfrm>
          <a:prstGeom prst="ellipse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1273147" y="1728068"/>
            <a:ext cx="4746543" cy="13321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155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介绍本季度社区志愿服务活动的组织架构和实施情况，如志愿者招募、活动安排等。
分析志愿服务活动对提升社区服务水平和满足居民需求的贡献。
提出未来志愿服务活动发展的规划，如建立专业志愿服务队伍和拓展服务领域。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1273147" y="1384828"/>
            <a:ext cx="4746543" cy="33256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志愿服务活动的组织与实施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6682685" y="3512072"/>
            <a:ext cx="254441" cy="254441"/>
          </a:xfrm>
          <a:prstGeom prst="ellipse">
            <a:avLst/>
          </a:pr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1" flipV="0">
            <a:off x="6726214" y="3555600"/>
            <a:ext cx="167382" cy="167382"/>
          </a:xfrm>
          <a:prstGeom prst="ellipse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6682684" y="1974890"/>
            <a:ext cx="4746543" cy="13321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155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展示本季度社区志愿服务活动的效果评估，如服务时长、受益人群等。
分析志愿服务活动对提升居民满意度和社会责任感的作用。
提出优化志愿服务活动的措施，如加强志愿者培训和提高活动效率。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6682684" y="1608790"/>
            <a:ext cx="4746543" cy="33256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志愿服务活动的效果评估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3185878" y="3665797"/>
            <a:ext cx="254441" cy="254441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1" flipV="0">
            <a:off x="3229407" y="3709327"/>
            <a:ext cx="167382" cy="167382"/>
          </a:xfrm>
          <a:prstGeom prst="ellipse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3185877" y="4558071"/>
            <a:ext cx="6400083" cy="152061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探讨本季度社区志愿服务活动中的创新实践和面临的挑战，如新型服务项目和资源限制等。
分析创新与挑战对志愿服务活动的影响，以及采取的应对策略。
提出未来志愿服务活动创新的方向，如利用科技手段提高服务效率和质量。</a:t>
            </a: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3185877" y="4191970"/>
            <a:ext cx="6400083" cy="33256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志愿服务活动的创新与挑战</a:t>
            </a: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781050" y="406540"/>
            <a:ext cx="10671175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志愿服务活动开展</a:t>
            </a:r>
            <a:endParaRPr kumimoji="1" lang="zh-CN" altLang="en-US"/>
          </a:p>
        </p:txBody>
      </p:sp>
    </p:spTree>
  </p:cSld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85000">
                <a:schemeClr val="bg1"/>
              </a:gs>
            </a:gsLst>
            <a:lin ang="162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4678790" y="1250440"/>
            <a:ext cx="93443" cy="4803288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540" t="0" r="540" b="0"/>
          <a:stretch>
            <a:fillRect/>
          </a:stretch>
        </p:blipFill>
        <p:spPr>
          <a:xfrm rot="0" flipH="0" flipV="0">
            <a:off x="660399" y="1448769"/>
            <a:ext cx="3724715" cy="2110274"/>
          </a:xfrm>
          <a:custGeom>
            <a:avLst/>
            <a:gdLst/>
            <a:rect l="l" t="t" r="r" b="b"/>
            <a:pathLst>
              <a:path w="3724715" h="2110274">
                <a:moveTo>
                  <a:pt x="82617" y="0"/>
                </a:moveTo>
                <a:lnTo>
                  <a:pt x="3642098" y="0"/>
                </a:lnTo>
                <a:cubicBezTo>
                  <a:pt x="3687726" y="0"/>
                  <a:pt x="3724715" y="36989"/>
                  <a:pt x="3724715" y="82617"/>
                </a:cubicBezTo>
                <a:lnTo>
                  <a:pt x="3724715" y="2027657"/>
                </a:lnTo>
                <a:cubicBezTo>
                  <a:pt x="3724715" y="2073285"/>
                  <a:pt x="3687726" y="2110274"/>
                  <a:pt x="3642098" y="2110274"/>
                </a:cubicBezTo>
                <a:lnTo>
                  <a:pt x="82617" y="2110274"/>
                </a:lnTo>
                <a:cubicBezTo>
                  <a:pt x="36989" y="2110274"/>
                  <a:pt x="0" y="2073285"/>
                  <a:pt x="0" y="2027657"/>
                </a:cubicBezTo>
                <a:lnTo>
                  <a:pt x="0" y="82617"/>
                </a:lnTo>
                <a:cubicBezTo>
                  <a:pt x="0" y="36989"/>
                  <a:pt x="36989" y="0"/>
                  <a:pt x="82617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Id3">
            <a:alphaModFix amt="100000"/>
          </a:blip>
          <a:srcRect l="540" t="0" r="540" b="0"/>
          <a:stretch>
            <a:fillRect/>
          </a:stretch>
        </p:blipFill>
        <p:spPr>
          <a:xfrm rot="0" flipH="0" flipV="0">
            <a:off x="660399" y="3691386"/>
            <a:ext cx="3724715" cy="2110274"/>
          </a:xfrm>
          <a:custGeom>
            <a:avLst/>
            <a:gdLst/>
            <a:rect l="l" t="t" r="r" b="b"/>
            <a:pathLst>
              <a:path w="3724715" h="2110274">
                <a:moveTo>
                  <a:pt x="82617" y="0"/>
                </a:moveTo>
                <a:lnTo>
                  <a:pt x="3642098" y="0"/>
                </a:lnTo>
                <a:cubicBezTo>
                  <a:pt x="3687726" y="0"/>
                  <a:pt x="3724715" y="36989"/>
                  <a:pt x="3724715" y="82617"/>
                </a:cubicBezTo>
                <a:lnTo>
                  <a:pt x="3724715" y="2027657"/>
                </a:lnTo>
                <a:cubicBezTo>
                  <a:pt x="3724715" y="2073285"/>
                  <a:pt x="3687726" y="2110274"/>
                  <a:pt x="3642098" y="2110274"/>
                </a:cubicBezTo>
                <a:lnTo>
                  <a:pt x="82617" y="2110274"/>
                </a:lnTo>
                <a:cubicBezTo>
                  <a:pt x="36989" y="2110274"/>
                  <a:pt x="0" y="2073285"/>
                  <a:pt x="0" y="2027657"/>
                </a:cubicBezTo>
                <a:lnTo>
                  <a:pt x="0" y="82617"/>
                </a:lnTo>
                <a:cubicBezTo>
                  <a:pt x="0" y="36989"/>
                  <a:pt x="36989" y="0"/>
                  <a:pt x="82617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6" name="标题 1"/>
          <p:cNvSpPr txBox="1"/>
          <p:nvPr/>
        </p:nvSpPr>
        <p:spPr>
          <a:xfrm rot="5400000" flipH="0" flipV="0">
            <a:off x="7347402" y="-1288446"/>
            <a:ext cx="453863" cy="579109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4935514" y="1909030"/>
            <a:ext cx="6396539" cy="92310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076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描述本季度在提升居民参与创文工作意识方面所做的努力，如宣传教育、激励机制等。
分析居民参与意识提升对创文工作的重要性，以及对社区文明建设的长远影响。
提出进一步增强居民参与意识的策略，如建立居民参与平台和优化激励政策。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4935514" y="1416598"/>
            <a:ext cx="5244806" cy="381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居民参与意识的提升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5400000" flipH="0" flipV="0">
            <a:off x="7347402" y="255855"/>
            <a:ext cx="453863" cy="579109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4935514" y="3453331"/>
            <a:ext cx="6396539" cy="92310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介绍本季度组织居民参与创文工作的具体活动，如环境清洁、文明劝导等。
分析居民参与活动对提升社区凝聚力和居民满意度的作用。
提出未来居民参与活动的创新方向，如结合居民兴趣和社区需求设计活动。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4935514" y="2960899"/>
            <a:ext cx="5244806" cy="381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居民参与活动的组织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5400000" flipH="0" flipV="0">
            <a:off x="7347402" y="1800156"/>
            <a:ext cx="453863" cy="579109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4935514" y="4997632"/>
            <a:ext cx="6396539" cy="92310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展示本季度居民参与创文工作的成效，如参与人数、活动影响等。
分析居民参与的反馈意见，以及对创文工作改进的启示。
提出根据居民反馈优化创文工作的措施，如调整活动内容和提高活动质量。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4935514" y="4505200"/>
            <a:ext cx="5244806" cy="381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居民参与的成效与反馈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781050" y="406540"/>
            <a:ext cx="10671175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居民参与创文工作</a:t>
            </a:r>
            <a:endParaRPr kumimoji="1" lang="zh-CN" altLang="en-US"/>
          </a:p>
        </p:txBody>
      </p:sp>
    </p:spTree>
  </p:cSld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0" r="0" b="10052"/>
          <a:stretch>
            <a:fillRect/>
          </a:stretch>
        </p:blipFill>
        <p:spPr>
          <a:xfrm rot="0" flipH="0" flipV="0">
            <a:off x="0" y="0"/>
            <a:ext cx="12192000" cy="6858000"/>
          </a:xfrm>
          <a:custGeom>
            <a:avLst/>
            <a:gd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" name="标题 1"/>
          <p:cNvSpPr txBox="1"/>
          <p:nvPr/>
        </p:nvSpPr>
        <p:spPr>
          <a:xfrm rot="0" flipH="0" flipV="0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53000"/>
                </a:schemeClr>
              </a:gs>
              <a:gs pos="79000">
                <a:schemeClr val="accent1">
                  <a:alpha val="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3282441" y="4865046"/>
            <a:ext cx="2254446" cy="441329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chemeClr val="accent2"/>
              </a:gs>
            </a:gsLst>
            <a:lin ang="5400000" scaled="0"/>
          </a:gradFill>
          <a:ln w="11430" cap="sq">
            <a:gradFill>
              <a:gsLst>
                <a:gs pos="0">
                  <a:schemeClr val="accent2">
                    <a:lumMod val="20000"/>
                    <a:lumOff val="80000"/>
                  </a:schemeClr>
                </a:gs>
                <a:gs pos="100000">
                  <a:schemeClr val="accent2"/>
                </a:gs>
              </a:gsLst>
              <a:lin ang="5400000" scaled="0"/>
            </a:gradFill>
            <a:miter/>
          </a:ln>
          <a:effectLst>
            <a:outerShdw dist="102870" blurRad="182880" dir="2700001" sx="100000" sy="100000" kx="0" ky="0" algn="tl" rotWithShape="0">
              <a:schemeClr val="accent2">
                <a:alpha val="30000"/>
              </a:schemeClr>
            </a:outerShdw>
          </a:effectLst>
        </p:spPr>
        <p:txBody>
          <a:bodyPr vert="horz" wrap="square" lIns="82296" tIns="41148" rIns="82296" bIns="41148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3777138" y="4954077"/>
            <a:ext cx="1618646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800">
                <a:ln w="12700">
                  <a:noFill/>
                </a:ln>
                <a:solidFill>
                  <a:srgbClr val="820203">
                    <a:alpha val="100000"/>
                  </a:srgbClr>
                </a:solidFill>
                <a:latin typeface="OPPOSans R"/>
                <a:ea typeface="OPPOSans R"/>
                <a:cs typeface="OPPOSans R"/>
              </a:rPr>
              <a:t>主讲人：AiPPT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3333345" y="4901622"/>
            <a:ext cx="368177" cy="368177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99000">
                <a:schemeClr val="accent1"/>
              </a:gs>
            </a:gsLst>
            <a:lin ang="13500000" scaled="0"/>
          </a:gradFill>
          <a:ln w="11430" cap="sq">
            <a:gradFill>
              <a:gsLst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chemeClr val="accent1"/>
                </a:gs>
              </a:gsLst>
              <a:lin ang="13500000" scaled="0"/>
            </a:gradFill>
            <a:miter/>
          </a:ln>
          <a:effectLst/>
        </p:spPr>
        <p:txBody>
          <a:bodyPr vert="horz" wrap="square" lIns="82296" tIns="41148" rIns="82296" bIns="41148"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3419777" y="4970730"/>
            <a:ext cx="195311" cy="211570"/>
          </a:xfrm>
          <a:custGeom>
            <a:avLst/>
            <a:gdLst>
              <a:gd name="connsiteX0" fmla="*/ 332293 w 664672"/>
              <a:gd name="connsiteY0" fmla="*/ 387672 h 720001"/>
              <a:gd name="connsiteX1" fmla="*/ 660804 w 664672"/>
              <a:gd name="connsiteY1" fmla="*/ 598902 h 720001"/>
              <a:gd name="connsiteX2" fmla="*/ 563560 w 664672"/>
              <a:gd name="connsiteY2" fmla="*/ 720001 h 720001"/>
              <a:gd name="connsiteX3" fmla="*/ 101112 w 664672"/>
              <a:gd name="connsiteY3" fmla="*/ 720001 h 720001"/>
              <a:gd name="connsiteX4" fmla="*/ 3868 w 664672"/>
              <a:gd name="connsiteY4" fmla="*/ 598902 h 720001"/>
              <a:gd name="connsiteX5" fmla="*/ 332293 w 664672"/>
              <a:gd name="connsiteY5" fmla="*/ 387672 h 720001"/>
              <a:gd name="connsiteX6" fmla="*/ 332293 w 664672"/>
              <a:gd name="connsiteY6" fmla="*/ 0 h 720001"/>
              <a:gd name="connsiteX7" fmla="*/ 509517 w 664672"/>
              <a:gd name="connsiteY7" fmla="*/ 177224 h 720001"/>
              <a:gd name="connsiteX8" fmla="*/ 332293 w 664672"/>
              <a:gd name="connsiteY8" fmla="*/ 354448 h 720001"/>
              <a:gd name="connsiteX9" fmla="*/ 155069 w 664672"/>
              <a:gd name="connsiteY9" fmla="*/ 177224 h 720001"/>
              <a:gd name="connsiteX10" fmla="*/ 332293 w 664672"/>
              <a:gd name="connsiteY10" fmla="*/ 0 h 720001"/>
            </a:gdLst>
            <a:rect l="l" t="t" r="r" b="b"/>
            <a:pathLst>
              <a:path w="664672" h="720001">
                <a:moveTo>
                  <a:pt x="332293" y="387672"/>
                </a:moveTo>
                <a:cubicBezTo>
                  <a:pt x="550549" y="387672"/>
                  <a:pt x="628448" y="491162"/>
                  <a:pt x="660804" y="598902"/>
                </a:cubicBezTo>
                <a:cubicBezTo>
                  <a:pt x="679021" y="659624"/>
                  <a:pt x="630616" y="720001"/>
                  <a:pt x="563560" y="720001"/>
                </a:cubicBezTo>
                <a:lnTo>
                  <a:pt x="101112" y="720001"/>
                </a:lnTo>
                <a:cubicBezTo>
                  <a:pt x="34057" y="720001"/>
                  <a:pt x="-14348" y="659624"/>
                  <a:pt x="3868" y="598902"/>
                </a:cubicBezTo>
                <a:cubicBezTo>
                  <a:pt x="36138" y="491162"/>
                  <a:pt x="114037" y="387672"/>
                  <a:pt x="332293" y="387672"/>
                </a:cubicBezTo>
                <a:close/>
                <a:moveTo>
                  <a:pt x="332293" y="0"/>
                </a:moveTo>
                <a:cubicBezTo>
                  <a:pt x="430230" y="0"/>
                  <a:pt x="509604" y="79287"/>
                  <a:pt x="509517" y="177224"/>
                </a:cubicBezTo>
                <a:cubicBezTo>
                  <a:pt x="509517" y="275074"/>
                  <a:pt x="430144" y="354448"/>
                  <a:pt x="332293" y="354448"/>
                </a:cubicBezTo>
                <a:cubicBezTo>
                  <a:pt x="234442" y="354448"/>
                  <a:pt x="155069" y="275074"/>
                  <a:pt x="155069" y="177224"/>
                </a:cubicBezTo>
                <a:cubicBezTo>
                  <a:pt x="155069" y="79287"/>
                  <a:pt x="234442" y="0"/>
                  <a:pt x="332293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1430" cap="sq">
            <a:noFill/>
            <a:miter/>
          </a:ln>
          <a:effectLst/>
        </p:spPr>
        <p:txBody>
          <a:bodyPr vert="horz" wrap="square" lIns="82296" tIns="41148" rIns="82296" bIns="41148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6655113" y="4865046"/>
            <a:ext cx="2254446" cy="441329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chemeClr val="accent2"/>
              </a:gs>
            </a:gsLst>
            <a:lin ang="5400000" scaled="0"/>
          </a:gradFill>
          <a:ln w="11430" cap="sq">
            <a:gradFill>
              <a:gsLst>
                <a:gs pos="0">
                  <a:schemeClr val="accent2">
                    <a:lumMod val="20000"/>
                    <a:lumOff val="80000"/>
                  </a:schemeClr>
                </a:gs>
                <a:gs pos="100000">
                  <a:schemeClr val="accent2"/>
                </a:gs>
              </a:gsLst>
              <a:lin ang="5400000" scaled="0"/>
            </a:gradFill>
            <a:miter/>
          </a:ln>
          <a:effectLst>
            <a:outerShdw dist="102870" blurRad="182880" dir="2700001" sx="100000" sy="100000" kx="0" ky="0" algn="tl" rotWithShape="0">
              <a:schemeClr val="accent2">
                <a:alpha val="30000"/>
              </a:schemeClr>
            </a:outerShdw>
          </a:effectLst>
        </p:spPr>
        <p:txBody>
          <a:bodyPr vert="horz" wrap="square" lIns="82296" tIns="41148" rIns="82296" bIns="41148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7266916" y="4954077"/>
            <a:ext cx="1409303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800">
                <a:ln w="12700">
                  <a:noFill/>
                </a:ln>
                <a:solidFill>
                  <a:srgbClr val="820203">
                    <a:alpha val="100000"/>
                  </a:srgbClr>
                </a:solidFill>
                <a:latin typeface="OPPOSans R"/>
                <a:ea typeface="OPPOSans R"/>
                <a:cs typeface="OPPOSans R"/>
              </a:rPr>
              <a:t>时间：20XX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6706018" y="4901622"/>
            <a:ext cx="368177" cy="368177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99000">
                <a:schemeClr val="accent1"/>
              </a:gs>
            </a:gsLst>
            <a:lin ang="13500000" scaled="0"/>
          </a:gradFill>
          <a:ln w="11430" cap="sq">
            <a:gradFill>
              <a:gsLst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chemeClr val="accent1"/>
                </a:gs>
              </a:gsLst>
              <a:lin ang="13500000" scaled="0"/>
            </a:gradFill>
            <a:miter/>
          </a:ln>
          <a:effectLst/>
        </p:spPr>
        <p:txBody>
          <a:bodyPr vert="horz" wrap="square" lIns="82296" tIns="41148" rIns="82296" bIns="41148"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6786404" y="4989777"/>
            <a:ext cx="207405" cy="191864"/>
          </a:xfrm>
          <a:custGeom>
            <a:avLst/>
            <a:gdLst>
              <a:gd name="connsiteX0" fmla="*/ 2136435 w 5834559"/>
              <a:gd name="connsiteY0" fmla="*/ 643126 h 5397372"/>
              <a:gd name="connsiteX1" fmla="*/ 3716657 w 5834559"/>
              <a:gd name="connsiteY1" fmla="*/ 643126 h 5397372"/>
              <a:gd name="connsiteX2" fmla="*/ 3716657 w 5834559"/>
              <a:gd name="connsiteY2" fmla="*/ 1064855 h 5397372"/>
              <a:gd name="connsiteX3" fmla="*/ 2136435 w 5834559"/>
              <a:gd name="connsiteY3" fmla="*/ 1064855 h 5397372"/>
              <a:gd name="connsiteX4" fmla="*/ 693741 w 5834559"/>
              <a:gd name="connsiteY4" fmla="*/ 643126 h 5397372"/>
              <a:gd name="connsiteX5" fmla="*/ 1550121 w 5834559"/>
              <a:gd name="connsiteY5" fmla="*/ 643126 h 5397372"/>
              <a:gd name="connsiteX6" fmla="*/ 1550121 w 5834559"/>
              <a:gd name="connsiteY6" fmla="*/ 1064855 h 5397372"/>
              <a:gd name="connsiteX7" fmla="*/ 693741 w 5834559"/>
              <a:gd name="connsiteY7" fmla="*/ 1064855 h 5397372"/>
              <a:gd name="connsiteX8" fmla="*/ 421729 w 5834559"/>
              <a:gd name="connsiteY8" fmla="*/ 1336867 h 5397372"/>
              <a:gd name="connsiteX9" fmla="*/ 421729 w 5834559"/>
              <a:gd name="connsiteY9" fmla="*/ 2079805 h 5397372"/>
              <a:gd name="connsiteX10" fmla="*/ 5412133 w 5834559"/>
              <a:gd name="connsiteY10" fmla="*/ 2079805 h 5397372"/>
              <a:gd name="connsiteX11" fmla="*/ 5412133 w 5834559"/>
              <a:gd name="connsiteY11" fmla="*/ 1336867 h 5397372"/>
              <a:gd name="connsiteX12" fmla="*/ 5140113 w 5834559"/>
              <a:gd name="connsiteY12" fmla="*/ 1064855 h 5397372"/>
              <a:gd name="connsiteX13" fmla="*/ 4302971 w 5834559"/>
              <a:gd name="connsiteY13" fmla="*/ 1064855 h 5397372"/>
              <a:gd name="connsiteX14" fmla="*/ 4302971 w 5834559"/>
              <a:gd name="connsiteY14" fmla="*/ 643126 h 5397372"/>
              <a:gd name="connsiteX15" fmla="*/ 5140113 w 5834559"/>
              <a:gd name="connsiteY15" fmla="*/ 643126 h 5397372"/>
              <a:gd name="connsiteX16" fmla="*/ 5834559 w 5834559"/>
              <a:gd name="connsiteY16" fmla="*/ 1336867 h 5397372"/>
              <a:gd name="connsiteX17" fmla="*/ 5834559 w 5834559"/>
              <a:gd name="connsiteY17" fmla="*/ 4703631 h 5397372"/>
              <a:gd name="connsiteX18" fmla="*/ 5140818 w 5834559"/>
              <a:gd name="connsiteY18" fmla="*/ 5397372 h 5397372"/>
              <a:gd name="connsiteX19" fmla="*/ 693741 w 5834559"/>
              <a:gd name="connsiteY19" fmla="*/ 5397372 h 5397372"/>
              <a:gd name="connsiteX20" fmla="*/ 0 w 5834559"/>
              <a:gd name="connsiteY20" fmla="*/ 4703631 h 5397372"/>
              <a:gd name="connsiteX21" fmla="*/ 0 w 5834559"/>
              <a:gd name="connsiteY21" fmla="*/ 2501529 h 5397372"/>
              <a:gd name="connsiteX22" fmla="*/ 0 w 5834559"/>
              <a:gd name="connsiteY22" fmla="*/ 2079805 h 5397372"/>
              <a:gd name="connsiteX23" fmla="*/ 0 w 5834559"/>
              <a:gd name="connsiteY23" fmla="*/ 1336867 h 5397372"/>
              <a:gd name="connsiteX24" fmla="*/ 693741 w 5834559"/>
              <a:gd name="connsiteY24" fmla="*/ 643126 h 5397372"/>
              <a:gd name="connsiteX25" fmla="*/ 3997242 w 5834559"/>
              <a:gd name="connsiteY25" fmla="*/ 0 h 5397372"/>
              <a:gd name="connsiteX26" fmla="*/ 4208106 w 5834559"/>
              <a:gd name="connsiteY26" fmla="*/ 210864 h 5397372"/>
              <a:gd name="connsiteX27" fmla="*/ 4208106 w 5834559"/>
              <a:gd name="connsiteY27" fmla="*/ 1506961 h 5397372"/>
              <a:gd name="connsiteX28" fmla="*/ 3997242 w 5834559"/>
              <a:gd name="connsiteY28" fmla="*/ 1718528 h 5397372"/>
              <a:gd name="connsiteX29" fmla="*/ 3786378 w 5834559"/>
              <a:gd name="connsiteY29" fmla="*/ 1507664 h 5397372"/>
              <a:gd name="connsiteX30" fmla="*/ 3786378 w 5834559"/>
              <a:gd name="connsiteY30" fmla="*/ 210864 h 5397372"/>
              <a:gd name="connsiteX31" fmla="*/ 3997242 w 5834559"/>
              <a:gd name="connsiteY31" fmla="*/ 0 h 5397372"/>
              <a:gd name="connsiteX32" fmla="*/ 1836609 w 5834559"/>
              <a:gd name="connsiteY32" fmla="*/ 0 h 5397372"/>
              <a:gd name="connsiteX33" fmla="*/ 2047469 w 5834559"/>
              <a:gd name="connsiteY33" fmla="*/ 210864 h 5397372"/>
              <a:gd name="connsiteX34" fmla="*/ 2047469 w 5834559"/>
              <a:gd name="connsiteY34" fmla="*/ 1506961 h 5397372"/>
              <a:gd name="connsiteX35" fmla="*/ 1836609 w 5834559"/>
              <a:gd name="connsiteY35" fmla="*/ 1718528 h 5397372"/>
              <a:gd name="connsiteX36" fmla="*/ 1625745 w 5834559"/>
              <a:gd name="connsiteY36" fmla="*/ 1507664 h 5397372"/>
              <a:gd name="connsiteX37" fmla="*/ 1625745 w 5834559"/>
              <a:gd name="connsiteY37" fmla="*/ 210864 h 5397372"/>
              <a:gd name="connsiteX38" fmla="*/ 1836609 w 5834559"/>
              <a:gd name="connsiteY38" fmla="*/ 0 h 5397372"/>
            </a:gdLst>
            <a:rect l="l" t="t" r="r" b="b"/>
            <a:pathLst>
              <a:path w="5834559" h="5397372">
                <a:moveTo>
                  <a:pt x="2136435" y="643126"/>
                </a:moveTo>
                <a:lnTo>
                  <a:pt x="3716657" y="643126"/>
                </a:lnTo>
                <a:lnTo>
                  <a:pt x="3716657" y="1064855"/>
                </a:lnTo>
                <a:lnTo>
                  <a:pt x="2136435" y="1064855"/>
                </a:lnTo>
                <a:close/>
                <a:moveTo>
                  <a:pt x="693741" y="643126"/>
                </a:moveTo>
                <a:lnTo>
                  <a:pt x="1550121" y="643126"/>
                </a:lnTo>
                <a:lnTo>
                  <a:pt x="1550121" y="1064855"/>
                </a:lnTo>
                <a:lnTo>
                  <a:pt x="693741" y="1064855"/>
                </a:lnTo>
                <a:cubicBezTo>
                  <a:pt x="543320" y="1064855"/>
                  <a:pt x="421729" y="1187151"/>
                  <a:pt x="421729" y="1336867"/>
                </a:cubicBezTo>
                <a:lnTo>
                  <a:pt x="421729" y="2079805"/>
                </a:lnTo>
                <a:lnTo>
                  <a:pt x="5412133" y="2079805"/>
                </a:lnTo>
                <a:lnTo>
                  <a:pt x="5412133" y="1336867"/>
                </a:lnTo>
                <a:cubicBezTo>
                  <a:pt x="5412133" y="1186446"/>
                  <a:pt x="5289830" y="1064855"/>
                  <a:pt x="5140113" y="1064855"/>
                </a:cubicBezTo>
                <a:lnTo>
                  <a:pt x="4302971" y="1064855"/>
                </a:lnTo>
                <a:lnTo>
                  <a:pt x="4302971" y="643126"/>
                </a:lnTo>
                <a:lnTo>
                  <a:pt x="5140113" y="643126"/>
                </a:lnTo>
                <a:cubicBezTo>
                  <a:pt x="5523184" y="643126"/>
                  <a:pt x="5833854" y="953797"/>
                  <a:pt x="5834559" y="1336867"/>
                </a:cubicBezTo>
                <a:lnTo>
                  <a:pt x="5834559" y="4703631"/>
                </a:lnTo>
                <a:cubicBezTo>
                  <a:pt x="5834559" y="5085292"/>
                  <a:pt x="5522479" y="5397372"/>
                  <a:pt x="5140818" y="5397372"/>
                </a:cubicBezTo>
                <a:lnTo>
                  <a:pt x="693741" y="5397372"/>
                </a:lnTo>
                <a:cubicBezTo>
                  <a:pt x="312080" y="5397372"/>
                  <a:pt x="0" y="5085292"/>
                  <a:pt x="0" y="4703631"/>
                </a:cubicBezTo>
                <a:lnTo>
                  <a:pt x="0" y="2501529"/>
                </a:lnTo>
                <a:lnTo>
                  <a:pt x="0" y="2079805"/>
                </a:lnTo>
                <a:lnTo>
                  <a:pt x="0" y="1336867"/>
                </a:lnTo>
                <a:cubicBezTo>
                  <a:pt x="0" y="953797"/>
                  <a:pt x="310671" y="643126"/>
                  <a:pt x="693741" y="643126"/>
                </a:cubicBezTo>
                <a:close/>
                <a:moveTo>
                  <a:pt x="3997242" y="0"/>
                </a:moveTo>
                <a:cubicBezTo>
                  <a:pt x="4113920" y="0"/>
                  <a:pt x="4208106" y="94186"/>
                  <a:pt x="4208106" y="210864"/>
                </a:cubicBezTo>
                <a:lnTo>
                  <a:pt x="4208106" y="1506961"/>
                </a:lnTo>
                <a:cubicBezTo>
                  <a:pt x="4208106" y="1623639"/>
                  <a:pt x="4113920" y="1718528"/>
                  <a:pt x="3997242" y="1718528"/>
                </a:cubicBezTo>
                <a:cubicBezTo>
                  <a:pt x="3880564" y="1718528"/>
                  <a:pt x="3786378" y="1624342"/>
                  <a:pt x="3786378" y="1507664"/>
                </a:cubicBezTo>
                <a:lnTo>
                  <a:pt x="3786378" y="210864"/>
                </a:lnTo>
                <a:cubicBezTo>
                  <a:pt x="3786378" y="94186"/>
                  <a:pt x="3880564" y="0"/>
                  <a:pt x="3997242" y="0"/>
                </a:cubicBezTo>
                <a:close/>
                <a:moveTo>
                  <a:pt x="1836609" y="0"/>
                </a:moveTo>
                <a:cubicBezTo>
                  <a:pt x="1953287" y="0"/>
                  <a:pt x="2047469" y="94186"/>
                  <a:pt x="2047469" y="210864"/>
                </a:cubicBezTo>
                <a:lnTo>
                  <a:pt x="2047469" y="1506961"/>
                </a:lnTo>
                <a:cubicBezTo>
                  <a:pt x="2047469" y="1623639"/>
                  <a:pt x="1953287" y="1718528"/>
                  <a:pt x="1836609" y="1718528"/>
                </a:cubicBezTo>
                <a:cubicBezTo>
                  <a:pt x="1719932" y="1718528"/>
                  <a:pt x="1625745" y="1624342"/>
                  <a:pt x="1625745" y="1507664"/>
                </a:cubicBezTo>
                <a:lnTo>
                  <a:pt x="1625745" y="210864"/>
                </a:lnTo>
                <a:cubicBezTo>
                  <a:pt x="1625745" y="94186"/>
                  <a:pt x="1719932" y="0"/>
                  <a:pt x="1836609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1430" cap="sq">
            <a:noFill/>
            <a:miter/>
          </a:ln>
          <a:effectLst/>
        </p:spPr>
        <p:txBody>
          <a:bodyPr vert="horz" wrap="square" lIns="82296" tIns="41148" rIns="82296" bIns="41148" rtlCol="0" anchor="ctr"/>
          <a:lstStyle/>
          <a:p>
            <a:pPr algn="ctr"/>
            <a:endParaRPr kumimoji="1" lang="zh-CN" altLang="en-US"/>
          </a:p>
        </p:txBody>
      </p:sp>
      <p:pic>
        <p:nvPicPr>
          <p:cNvPr id="12" name=""/>
          <p:cNvPicPr>
            <a:picLocks noChangeAspect="1"/>
          </p:cNvPicPr>
          <p:nvPr/>
        </p:nvPicPr>
        <p:blipFill>
          <a:blip r:embed="rId3">
            <a:alphaModFix amt="100000"/>
          </a:blip>
          <a:srcRect l="0" t="0" r="0" b="0"/>
          <a:stretch>
            <a:fillRect/>
          </a:stretch>
        </p:blipFill>
        <p:spPr>
          <a:xfrm rot="0" flipH="0" flipV="0">
            <a:off x="0" y="0"/>
            <a:ext cx="7212193" cy="1481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"/>
          <p:cNvPicPr>
            <a:picLocks noChangeAspect="1"/>
          </p:cNvPicPr>
          <p:nvPr/>
        </p:nvPicPr>
        <p:blipFill>
          <a:blip r:embed="rId4">
            <a:alphaModFix amt="100000"/>
          </a:blip>
          <a:srcRect l="50000" t="0" r="0" b="0"/>
          <a:stretch>
            <a:fillRect/>
          </a:stretch>
        </p:blipFill>
        <p:spPr>
          <a:xfrm rot="0" flipH="0" flipV="0">
            <a:off x="0" y="2828906"/>
            <a:ext cx="1483667" cy="686753"/>
          </a:xfrm>
          <a:custGeom>
            <a:avLst/>
            <a:gdLst/>
            <a:rect l="l" t="t" r="r" b="b"/>
            <a:pathLst>
              <a:path w="1485900" h="685800">
                <a:moveTo>
                  <a:pt x="0" y="0"/>
                </a:moveTo>
                <a:lnTo>
                  <a:pt x="1483667" y="0"/>
                </a:lnTo>
                <a:lnTo>
                  <a:pt x="1483667" y="686753"/>
                </a:lnTo>
                <a:lnTo>
                  <a:pt x="0" y="686753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14" name=""/>
          <p:cNvPicPr>
            <a:picLocks noChangeAspect="1"/>
          </p:cNvPicPr>
          <p:nvPr/>
        </p:nvPicPr>
        <p:blipFill>
          <a:blip r:embed="rId4">
            <a:alphaModFix amt="100000"/>
          </a:blip>
          <a:srcRect l="-6064" t="-9989" r="-1" b="0"/>
          <a:stretch>
            <a:fillRect/>
          </a:stretch>
        </p:blipFill>
        <p:spPr>
          <a:xfrm rot="0" flipH="0" flipV="0">
            <a:off x="8824473" y="973608"/>
            <a:ext cx="3147290" cy="755352"/>
          </a:xfrm>
          <a:custGeom>
            <a:avLst/>
            <a:gdLst/>
            <a:rect l="l" t="t" r="r" b="b"/>
            <a:pathLst>
              <a:path w="3149600" h="749300">
                <a:moveTo>
                  <a:pt x="0" y="0"/>
                </a:moveTo>
                <a:lnTo>
                  <a:pt x="3147290" y="0"/>
                </a:lnTo>
                <a:lnTo>
                  <a:pt x="3147290" y="755352"/>
                </a:lnTo>
                <a:lnTo>
                  <a:pt x="0" y="755352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5" name="标题 1"/>
          <p:cNvSpPr txBox="1"/>
          <p:nvPr/>
        </p:nvSpPr>
        <p:spPr>
          <a:xfrm rot="0" flipH="0" flipV="0">
            <a:off x="2764309" y="3476940"/>
            <a:ext cx="6232475" cy="686753"/>
          </a:xfrm>
          <a:prstGeom prst="rect">
            <a:avLst/>
          </a:prstGeom>
          <a:gradFill>
            <a:gsLst>
              <a:gs pos="0">
                <a:schemeClr val="accent2">
                  <a:alpha val="0"/>
                </a:schemeClr>
              </a:gs>
              <a:gs pos="54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alpha val="0"/>
                </a:schemeClr>
              </a:gs>
            </a:gsLst>
            <a:lin ang="0" scaled="0"/>
          </a:gradFill>
          <a:ln w="19050" cap="sq">
            <a:gradFill>
              <a:gsLst>
                <a:gs pos="0">
                  <a:schemeClr val="accent2">
                    <a:lumMod val="60000"/>
                    <a:lumOff val="40000"/>
                    <a:alpha val="0"/>
                  </a:schemeClr>
                </a:gs>
                <a:gs pos="4500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60000"/>
                    <a:lumOff val="40000"/>
                    <a:alpha val="0"/>
                  </a:schemeClr>
                </a:gs>
              </a:gsLst>
              <a:lin ang="0" scaled="0"/>
            </a:gradFill>
            <a:miter/>
          </a:ln>
          <a:effectLst/>
        </p:spPr>
        <p:txBody>
          <a:bodyPr vert="horz" wrap="square" lIns="102413" tIns="51206" rIns="102413" bIns="51206" rtlCol="0" anchor="ctr"/>
          <a:lstStyle/>
          <a:p>
            <a:pPr algn="r"/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2979763" y="3652696"/>
            <a:ext cx="6232475" cy="33524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2400">
                <a:ln w="12700">
                  <a:noFill/>
                </a:ln>
                <a:solidFill>
                  <a:srgbClr val="FC3A3B">
                    <a:alpha val="100000"/>
                  </a:srgbClr>
                </a:solidFill>
                <a:latin typeface="Dream-XinCuSongGB"/>
                <a:ea typeface="Dream-XinCuSongGB"/>
                <a:cs typeface="Dream-XinCuSongGB"/>
              </a:rPr>
              <a:t>20XX</a:t>
            </a: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4426099" y="3715377"/>
            <a:ext cx="209879" cy="209879"/>
          </a:xfrm>
          <a:prstGeom prst="star5">
            <a:avLst/>
          </a:prstGeom>
          <a:solidFill>
            <a:schemeClr val="accent1">
              <a:lumMod val="60000"/>
              <a:lumOff val="40000"/>
            </a:schemeClr>
          </a:solidFill>
          <a:ln w="6350" cap="sq">
            <a:solidFill>
              <a:schemeClr val="accent2">
                <a:lumMod val="20000"/>
                <a:lumOff val="80000"/>
              </a:schemeClr>
            </a:solidFill>
            <a:miter/>
          </a:ln>
          <a:effectLst>
            <a:outerShdw dist="38100" blurRad="50800" dir="2700000" sx="100000" sy="100000" kx="0" ky="0" algn="tl" rotWithShape="0">
              <a:schemeClr val="accent2">
                <a:alpha val="4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0">
            <a:off x="7556023" y="3715377"/>
            <a:ext cx="209879" cy="209879"/>
          </a:xfrm>
          <a:prstGeom prst="star5">
            <a:avLst/>
          </a:prstGeom>
          <a:solidFill>
            <a:schemeClr val="accent1">
              <a:lumMod val="60000"/>
              <a:lumOff val="40000"/>
            </a:schemeClr>
          </a:solidFill>
          <a:ln w="6350" cap="sq">
            <a:solidFill>
              <a:schemeClr val="accent2">
                <a:lumMod val="20000"/>
                <a:lumOff val="80000"/>
              </a:schemeClr>
            </a:solidFill>
            <a:miter/>
          </a:ln>
          <a:effectLst>
            <a:outerShdw dist="38100" blurRad="50800" dir="2700000" sx="100000" sy="100000" kx="0" ky="0" algn="tl" rotWithShape="0">
              <a:schemeClr val="accent2">
                <a:alpha val="4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0" flipH="0" flipV="0">
            <a:off x="2015010" y="1697253"/>
            <a:ext cx="8161981" cy="162927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4000">
                <a:ln w="12700">
                  <a:noFill/>
                </a:ln>
                <a:gradFill>
                  <a:gsLst>
                    <a:gs pos="42000">
                      <a:srgbClr val="FFFFFF">
                        <a:alpha val="100000"/>
                      </a:srgbClr>
                    </a:gs>
                    <a:gs pos="100000">
                      <a:srgbClr val="FFC827">
                        <a:alpha val="100000"/>
                      </a:srgbClr>
                    </a:gs>
                  </a:gsLst>
                  <a:lin ang="5400000" scaled="0"/>
                </a:gradFill>
                <a:latin typeface="Dream-XinCuSongGB"/>
                <a:ea typeface="Dream-XinCuSongGB"/>
                <a:cs typeface="Dream-XinCuSongGB"/>
              </a:rPr>
              <a:t>谢谢大家</a:t>
            </a:r>
            <a:endParaRPr kumimoji="1" lang="zh-CN" altLang="en-US"/>
          </a:p>
        </p:txBody>
      </p:sp>
      <p:pic>
        <p:nvPicPr>
          <p:cNvPr id="20" name=""/>
          <p:cNvPicPr>
            <a:picLocks noChangeAspect="1"/>
          </p:cNvPicPr>
          <p:nvPr/>
        </p:nvPicPr>
        <p:blipFill>
          <a:blip r:embed="rId5">
            <a:alphaModFix amt="100000"/>
          </a:blip>
          <a:srcRect l="0" t="0" r="0" b="0"/>
          <a:stretch>
            <a:fillRect/>
          </a:stretch>
        </p:blipFill>
        <p:spPr>
          <a:xfrm rot="0" flipH="1" flipV="0">
            <a:off x="7777683" y="0"/>
            <a:ext cx="4414317" cy="1453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标题 1"/>
          <p:cNvSpPr txBox="1"/>
          <p:nvPr/>
        </p:nvSpPr>
        <p:spPr>
          <a:xfrm rot="0" flipH="0" flipV="0">
            <a:off x="660400" y="712272"/>
            <a:ext cx="1968482" cy="244443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miter/>
          </a:ln>
          <a:effectLst>
            <a:outerShdw dist="38100" blurRad="50800" dir="2700000" sx="100000" sy="100000" kx="0" ky="0" algn="tl" rotWithShape="0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</p:spTree>
  </p:cSld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85000">
                <a:schemeClr val="bg1"/>
              </a:gs>
            </a:gsLst>
            <a:lin ang="162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2122016" y="1397635"/>
            <a:ext cx="2044700" cy="3937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kumimoji="1" lang="en-US" altLang="zh-CN" sz="2800">
                <a:ln w="12700">
                  <a:noFill/>
                </a:ln>
                <a:solidFill>
                  <a:srgbClr val="AD0304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C</a:t>
            </a:r>
            <a:r>
              <a:rPr kumimoji="1" lang="en-US" altLang="zh-CN" sz="28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atalogue</a:t>
            </a:r>
            <a:endParaRPr kumimoji="1" lang="zh-CN" altLang="en-US"/>
          </a:p>
        </p:txBody>
      </p:sp>
      <p:cxnSp>
        <p:nvCxnSpPr>
          <p:cNvPr id="4" name="标题 1"/>
          <p:cNvCxnSpPr/>
          <p:nvPr/>
        </p:nvCxnSpPr>
        <p:spPr>
          <a:xfrm rot="0" flipH="1" flipV="0">
            <a:off x="2122015" y="1922300"/>
            <a:ext cx="4558651" cy="0"/>
          </a:xfrm>
          <a:prstGeom prst="line">
            <a:avLst/>
          </a:prstGeom>
          <a:noFill/>
          <a:ln w="12700" cap="sq">
            <a:solidFill>
              <a:schemeClr val="tx1"/>
            </a:solidFill>
            <a:miter/>
          </a:ln>
        </p:spPr>
      </p:cxnSp>
      <p:sp>
        <p:nvSpPr>
          <p:cNvPr id="5" name="标题 1"/>
          <p:cNvSpPr txBox="1"/>
          <p:nvPr/>
        </p:nvSpPr>
        <p:spPr>
          <a:xfrm rot="0" flipH="0" flipV="0">
            <a:off x="4164768" y="978008"/>
            <a:ext cx="1587500" cy="8382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kumimoji="1" lang="en-US" altLang="zh-CN" sz="6000">
                <a:ln w="12700">
                  <a:noFill/>
                </a:ln>
                <a:solidFill>
                  <a:srgbClr val="AD0304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目录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10981633" y="638212"/>
            <a:ext cx="537267" cy="390488"/>
          </a:xfrm>
          <a:custGeom>
            <a:avLst/>
            <a:gdLst/>
            <a:rect l="l" t="t" r="r" b="b"/>
            <a:pathLst>
              <a:path w="537267" h="390488">
                <a:moveTo>
                  <a:pt x="474259" y="272460"/>
                </a:moveTo>
                <a:cubicBezTo>
                  <a:pt x="461854" y="272289"/>
                  <a:pt x="453511" y="275831"/>
                  <a:pt x="449231" y="283086"/>
                </a:cubicBezTo>
                <a:cubicBezTo>
                  <a:pt x="444952" y="290341"/>
                  <a:pt x="442960" y="302334"/>
                  <a:pt x="443255" y="319065"/>
                </a:cubicBezTo>
                <a:cubicBezTo>
                  <a:pt x="442960" y="335947"/>
                  <a:pt x="444952" y="347890"/>
                  <a:pt x="449231" y="354895"/>
                </a:cubicBezTo>
                <a:cubicBezTo>
                  <a:pt x="453511" y="361900"/>
                  <a:pt x="461854" y="365292"/>
                  <a:pt x="474259" y="365071"/>
                </a:cubicBezTo>
                <a:cubicBezTo>
                  <a:pt x="486761" y="365292"/>
                  <a:pt x="495162" y="361900"/>
                  <a:pt x="499462" y="354895"/>
                </a:cubicBezTo>
                <a:cubicBezTo>
                  <a:pt x="503763" y="347890"/>
                  <a:pt x="505763" y="335947"/>
                  <a:pt x="505463" y="319065"/>
                </a:cubicBezTo>
                <a:cubicBezTo>
                  <a:pt x="505763" y="302334"/>
                  <a:pt x="503763" y="290341"/>
                  <a:pt x="499462" y="283086"/>
                </a:cubicBezTo>
                <a:cubicBezTo>
                  <a:pt x="495162" y="275831"/>
                  <a:pt x="486761" y="272289"/>
                  <a:pt x="474259" y="272460"/>
                </a:cubicBezTo>
                <a:close/>
                <a:moveTo>
                  <a:pt x="178984" y="272460"/>
                </a:moveTo>
                <a:cubicBezTo>
                  <a:pt x="166579" y="272289"/>
                  <a:pt x="158236" y="275831"/>
                  <a:pt x="153956" y="283086"/>
                </a:cubicBezTo>
                <a:cubicBezTo>
                  <a:pt x="149677" y="290341"/>
                  <a:pt x="147685" y="302334"/>
                  <a:pt x="147980" y="319065"/>
                </a:cubicBezTo>
                <a:cubicBezTo>
                  <a:pt x="147685" y="335947"/>
                  <a:pt x="149677" y="347890"/>
                  <a:pt x="153956" y="354895"/>
                </a:cubicBezTo>
                <a:cubicBezTo>
                  <a:pt x="158236" y="361900"/>
                  <a:pt x="166579" y="365292"/>
                  <a:pt x="178984" y="365071"/>
                </a:cubicBezTo>
                <a:cubicBezTo>
                  <a:pt x="191486" y="365292"/>
                  <a:pt x="199887" y="361900"/>
                  <a:pt x="204188" y="354895"/>
                </a:cubicBezTo>
                <a:cubicBezTo>
                  <a:pt x="208488" y="347890"/>
                  <a:pt x="210488" y="335947"/>
                  <a:pt x="210188" y="319065"/>
                </a:cubicBezTo>
                <a:cubicBezTo>
                  <a:pt x="210488" y="302334"/>
                  <a:pt x="208488" y="290341"/>
                  <a:pt x="204188" y="283086"/>
                </a:cubicBezTo>
                <a:cubicBezTo>
                  <a:pt x="199887" y="275831"/>
                  <a:pt x="191486" y="272289"/>
                  <a:pt x="178984" y="272460"/>
                </a:cubicBezTo>
                <a:close/>
                <a:moveTo>
                  <a:pt x="15002" y="249657"/>
                </a:moveTo>
                <a:lnTo>
                  <a:pt x="45406" y="249657"/>
                </a:lnTo>
                <a:lnTo>
                  <a:pt x="45406" y="362071"/>
                </a:lnTo>
                <a:lnTo>
                  <a:pt x="100613" y="362071"/>
                </a:lnTo>
                <a:lnTo>
                  <a:pt x="100613" y="388474"/>
                </a:lnTo>
                <a:lnTo>
                  <a:pt x="15002" y="388474"/>
                </a:lnTo>
                <a:close/>
                <a:moveTo>
                  <a:pt x="474259" y="247656"/>
                </a:moveTo>
                <a:cubicBezTo>
                  <a:pt x="487883" y="247490"/>
                  <a:pt x="499374" y="249468"/>
                  <a:pt x="508730" y="253591"/>
                </a:cubicBezTo>
                <a:cubicBezTo>
                  <a:pt x="518087" y="257713"/>
                  <a:pt x="525177" y="264981"/>
                  <a:pt x="530000" y="275393"/>
                </a:cubicBezTo>
                <a:cubicBezTo>
                  <a:pt x="534822" y="285806"/>
                  <a:pt x="537245" y="300363"/>
                  <a:pt x="537267" y="319065"/>
                </a:cubicBezTo>
                <a:cubicBezTo>
                  <a:pt x="537245" y="337768"/>
                  <a:pt x="534822" y="352325"/>
                  <a:pt x="530000" y="362737"/>
                </a:cubicBezTo>
                <a:cubicBezTo>
                  <a:pt x="525177" y="373150"/>
                  <a:pt x="518087" y="380417"/>
                  <a:pt x="508730" y="384540"/>
                </a:cubicBezTo>
                <a:cubicBezTo>
                  <a:pt x="499374" y="388663"/>
                  <a:pt x="487883" y="390641"/>
                  <a:pt x="474259" y="390474"/>
                </a:cubicBezTo>
                <a:cubicBezTo>
                  <a:pt x="460824" y="390641"/>
                  <a:pt x="449423" y="388663"/>
                  <a:pt x="440055" y="384540"/>
                </a:cubicBezTo>
                <a:cubicBezTo>
                  <a:pt x="430687" y="380417"/>
                  <a:pt x="423553" y="373150"/>
                  <a:pt x="418652" y="362737"/>
                </a:cubicBezTo>
                <a:cubicBezTo>
                  <a:pt x="413752" y="352325"/>
                  <a:pt x="411285" y="337768"/>
                  <a:pt x="411251" y="319065"/>
                </a:cubicBezTo>
                <a:cubicBezTo>
                  <a:pt x="411285" y="300363"/>
                  <a:pt x="413752" y="285806"/>
                  <a:pt x="418652" y="275393"/>
                </a:cubicBezTo>
                <a:cubicBezTo>
                  <a:pt x="423553" y="264981"/>
                  <a:pt x="430687" y="257713"/>
                  <a:pt x="440055" y="253591"/>
                </a:cubicBezTo>
                <a:cubicBezTo>
                  <a:pt x="449423" y="249468"/>
                  <a:pt x="460824" y="247490"/>
                  <a:pt x="474259" y="247656"/>
                </a:cubicBezTo>
                <a:close/>
                <a:moveTo>
                  <a:pt x="337785" y="247656"/>
                </a:moveTo>
                <a:cubicBezTo>
                  <a:pt x="344682" y="247665"/>
                  <a:pt x="351541" y="248098"/>
                  <a:pt x="358363" y="248957"/>
                </a:cubicBezTo>
                <a:cubicBezTo>
                  <a:pt x="365184" y="249815"/>
                  <a:pt x="370793" y="251049"/>
                  <a:pt x="375190" y="252657"/>
                </a:cubicBezTo>
                <a:lnTo>
                  <a:pt x="375190" y="279260"/>
                </a:lnTo>
                <a:cubicBezTo>
                  <a:pt x="369931" y="277364"/>
                  <a:pt x="364297" y="275956"/>
                  <a:pt x="358288" y="275035"/>
                </a:cubicBezTo>
                <a:cubicBezTo>
                  <a:pt x="352279" y="274114"/>
                  <a:pt x="346245" y="273656"/>
                  <a:pt x="340185" y="273660"/>
                </a:cubicBezTo>
                <a:cubicBezTo>
                  <a:pt x="326938" y="273351"/>
                  <a:pt x="317178" y="276518"/>
                  <a:pt x="310907" y="283161"/>
                </a:cubicBezTo>
                <a:cubicBezTo>
                  <a:pt x="304635" y="289803"/>
                  <a:pt x="301526" y="301772"/>
                  <a:pt x="301581" y="319065"/>
                </a:cubicBezTo>
                <a:cubicBezTo>
                  <a:pt x="301536" y="331218"/>
                  <a:pt x="302736" y="340629"/>
                  <a:pt x="305181" y="347299"/>
                </a:cubicBezTo>
                <a:cubicBezTo>
                  <a:pt x="307626" y="353969"/>
                  <a:pt x="311582" y="358594"/>
                  <a:pt x="317049" y="361174"/>
                </a:cubicBezTo>
                <a:cubicBezTo>
                  <a:pt x="322517" y="363755"/>
                  <a:pt x="329762" y="364987"/>
                  <a:pt x="338785" y="364871"/>
                </a:cubicBezTo>
                <a:cubicBezTo>
                  <a:pt x="341565" y="364884"/>
                  <a:pt x="344157" y="364809"/>
                  <a:pt x="346561" y="364646"/>
                </a:cubicBezTo>
                <a:cubicBezTo>
                  <a:pt x="348966" y="364484"/>
                  <a:pt x="351308" y="364159"/>
                  <a:pt x="353587" y="363671"/>
                </a:cubicBezTo>
                <a:lnTo>
                  <a:pt x="353587" y="333667"/>
                </a:lnTo>
                <a:lnTo>
                  <a:pt x="329984" y="333667"/>
                </a:lnTo>
                <a:lnTo>
                  <a:pt x="329984" y="308264"/>
                </a:lnTo>
                <a:lnTo>
                  <a:pt x="381791" y="308264"/>
                </a:lnTo>
                <a:lnTo>
                  <a:pt x="381791" y="384274"/>
                </a:lnTo>
                <a:cubicBezTo>
                  <a:pt x="376452" y="386020"/>
                  <a:pt x="369827" y="387478"/>
                  <a:pt x="361913" y="388649"/>
                </a:cubicBezTo>
                <a:cubicBezTo>
                  <a:pt x="354000" y="389820"/>
                  <a:pt x="345624" y="390428"/>
                  <a:pt x="336785" y="390474"/>
                </a:cubicBezTo>
                <a:cubicBezTo>
                  <a:pt x="322528" y="390671"/>
                  <a:pt x="310304" y="388811"/>
                  <a:pt x="300114" y="384896"/>
                </a:cubicBezTo>
                <a:cubicBezTo>
                  <a:pt x="289924" y="380981"/>
                  <a:pt x="282100" y="373831"/>
                  <a:pt x="276644" y="363449"/>
                </a:cubicBezTo>
                <a:cubicBezTo>
                  <a:pt x="271188" y="353066"/>
                  <a:pt x="268432" y="338271"/>
                  <a:pt x="268376" y="319065"/>
                </a:cubicBezTo>
                <a:cubicBezTo>
                  <a:pt x="268437" y="301308"/>
                  <a:pt x="271250" y="287195"/>
                  <a:pt x="276815" y="276727"/>
                </a:cubicBezTo>
                <a:cubicBezTo>
                  <a:pt x="282379" y="266259"/>
                  <a:pt x="290334" y="258769"/>
                  <a:pt x="300677" y="254257"/>
                </a:cubicBezTo>
                <a:cubicBezTo>
                  <a:pt x="311020" y="249746"/>
                  <a:pt x="323390" y="247545"/>
                  <a:pt x="337785" y="247656"/>
                </a:cubicBezTo>
                <a:close/>
                <a:moveTo>
                  <a:pt x="178984" y="247656"/>
                </a:moveTo>
                <a:cubicBezTo>
                  <a:pt x="192608" y="247490"/>
                  <a:pt x="204099" y="249468"/>
                  <a:pt x="213455" y="253591"/>
                </a:cubicBezTo>
                <a:cubicBezTo>
                  <a:pt x="222812" y="257713"/>
                  <a:pt x="229902" y="264981"/>
                  <a:pt x="234725" y="275393"/>
                </a:cubicBezTo>
                <a:cubicBezTo>
                  <a:pt x="239547" y="285806"/>
                  <a:pt x="241970" y="300363"/>
                  <a:pt x="241992" y="319065"/>
                </a:cubicBezTo>
                <a:cubicBezTo>
                  <a:pt x="241970" y="337768"/>
                  <a:pt x="239547" y="352325"/>
                  <a:pt x="234725" y="362737"/>
                </a:cubicBezTo>
                <a:cubicBezTo>
                  <a:pt x="229902" y="373150"/>
                  <a:pt x="222812" y="380417"/>
                  <a:pt x="213455" y="384540"/>
                </a:cubicBezTo>
                <a:cubicBezTo>
                  <a:pt x="204099" y="388663"/>
                  <a:pt x="192608" y="390641"/>
                  <a:pt x="178984" y="390474"/>
                </a:cubicBezTo>
                <a:cubicBezTo>
                  <a:pt x="165549" y="390641"/>
                  <a:pt x="154148" y="388663"/>
                  <a:pt x="144780" y="384540"/>
                </a:cubicBezTo>
                <a:cubicBezTo>
                  <a:pt x="135412" y="380417"/>
                  <a:pt x="128278" y="373150"/>
                  <a:pt x="123377" y="362737"/>
                </a:cubicBezTo>
                <a:cubicBezTo>
                  <a:pt x="118477" y="352325"/>
                  <a:pt x="116010" y="337768"/>
                  <a:pt x="115976" y="319065"/>
                </a:cubicBezTo>
                <a:cubicBezTo>
                  <a:pt x="116010" y="300363"/>
                  <a:pt x="118477" y="285806"/>
                  <a:pt x="123377" y="275393"/>
                </a:cubicBezTo>
                <a:cubicBezTo>
                  <a:pt x="128278" y="264981"/>
                  <a:pt x="135412" y="257713"/>
                  <a:pt x="144780" y="253591"/>
                </a:cubicBezTo>
                <a:cubicBezTo>
                  <a:pt x="154148" y="249468"/>
                  <a:pt x="165549" y="247490"/>
                  <a:pt x="178984" y="247656"/>
                </a:cubicBezTo>
                <a:close/>
                <a:moveTo>
                  <a:pt x="421729" y="13608"/>
                </a:moveTo>
                <a:lnTo>
                  <a:pt x="421729" y="71215"/>
                </a:lnTo>
                <a:lnTo>
                  <a:pt x="438931" y="71215"/>
                </a:lnTo>
                <a:cubicBezTo>
                  <a:pt x="449042" y="71205"/>
                  <a:pt x="456957" y="70514"/>
                  <a:pt x="462675" y="69141"/>
                </a:cubicBezTo>
                <a:cubicBezTo>
                  <a:pt x="468393" y="67768"/>
                  <a:pt x="472455" y="64973"/>
                  <a:pt x="474862" y="60755"/>
                </a:cubicBezTo>
                <a:cubicBezTo>
                  <a:pt x="477268" y="56537"/>
                  <a:pt x="478560" y="50156"/>
                  <a:pt x="478736" y="41612"/>
                </a:cubicBezTo>
                <a:cubicBezTo>
                  <a:pt x="478678" y="30406"/>
                  <a:pt x="475694" y="22913"/>
                  <a:pt x="469785" y="19134"/>
                </a:cubicBezTo>
                <a:cubicBezTo>
                  <a:pt x="463876" y="15354"/>
                  <a:pt x="453591" y="13512"/>
                  <a:pt x="438931" y="13608"/>
                </a:cubicBezTo>
                <a:close/>
                <a:moveTo>
                  <a:pt x="186909" y="11608"/>
                </a:moveTo>
                <a:cubicBezTo>
                  <a:pt x="175218" y="11787"/>
                  <a:pt x="166130" y="13829"/>
                  <a:pt x="159646" y="17735"/>
                </a:cubicBezTo>
                <a:cubicBezTo>
                  <a:pt x="153163" y="21640"/>
                  <a:pt x="148624" y="27935"/>
                  <a:pt x="146030" y="36618"/>
                </a:cubicBezTo>
                <a:cubicBezTo>
                  <a:pt x="143436" y="45302"/>
                  <a:pt x="142127" y="56901"/>
                  <a:pt x="142104" y="71415"/>
                </a:cubicBezTo>
                <a:cubicBezTo>
                  <a:pt x="141770" y="93160"/>
                  <a:pt x="144837" y="108628"/>
                  <a:pt x="151305" y="117821"/>
                </a:cubicBezTo>
                <a:cubicBezTo>
                  <a:pt x="157772" y="127014"/>
                  <a:pt x="169640" y="131481"/>
                  <a:pt x="186909" y="131223"/>
                </a:cubicBezTo>
                <a:cubicBezTo>
                  <a:pt x="198601" y="131059"/>
                  <a:pt x="207688" y="129076"/>
                  <a:pt x="214172" y="125274"/>
                </a:cubicBezTo>
                <a:cubicBezTo>
                  <a:pt x="220655" y="121472"/>
                  <a:pt x="225194" y="115237"/>
                  <a:pt x="227788" y="106568"/>
                </a:cubicBezTo>
                <a:cubicBezTo>
                  <a:pt x="230382" y="97899"/>
                  <a:pt x="231691" y="86181"/>
                  <a:pt x="231715" y="71415"/>
                </a:cubicBezTo>
                <a:cubicBezTo>
                  <a:pt x="231691" y="56835"/>
                  <a:pt x="230382" y="45191"/>
                  <a:pt x="227788" y="36485"/>
                </a:cubicBezTo>
                <a:cubicBezTo>
                  <a:pt x="225194" y="27779"/>
                  <a:pt x="220655" y="21484"/>
                  <a:pt x="214172" y="17601"/>
                </a:cubicBezTo>
                <a:cubicBezTo>
                  <a:pt x="207688" y="13718"/>
                  <a:pt x="198601" y="11720"/>
                  <a:pt x="186909" y="11608"/>
                </a:cubicBezTo>
                <a:close/>
                <a:moveTo>
                  <a:pt x="408527" y="2007"/>
                </a:moveTo>
                <a:lnTo>
                  <a:pt x="439131" y="2007"/>
                </a:lnTo>
                <a:cubicBezTo>
                  <a:pt x="452492" y="2051"/>
                  <a:pt x="462997" y="3251"/>
                  <a:pt x="470646" y="5607"/>
                </a:cubicBezTo>
                <a:cubicBezTo>
                  <a:pt x="478295" y="7963"/>
                  <a:pt x="483733" y="12008"/>
                  <a:pt x="486959" y="17742"/>
                </a:cubicBezTo>
                <a:cubicBezTo>
                  <a:pt x="490186" y="23476"/>
                  <a:pt x="491845" y="31433"/>
                  <a:pt x="491938" y="41612"/>
                </a:cubicBezTo>
                <a:cubicBezTo>
                  <a:pt x="492009" y="53596"/>
                  <a:pt x="489717" y="62681"/>
                  <a:pt x="485062" y="68865"/>
                </a:cubicBezTo>
                <a:cubicBezTo>
                  <a:pt x="480407" y="75049"/>
                  <a:pt x="472964" y="79033"/>
                  <a:pt x="462734" y="80817"/>
                </a:cubicBezTo>
                <a:lnTo>
                  <a:pt x="505139" y="140824"/>
                </a:lnTo>
                <a:lnTo>
                  <a:pt x="489337" y="140824"/>
                </a:lnTo>
                <a:lnTo>
                  <a:pt x="449132" y="82417"/>
                </a:lnTo>
                <a:cubicBezTo>
                  <a:pt x="448224" y="82513"/>
                  <a:pt x="446990" y="82571"/>
                  <a:pt x="445432" y="82592"/>
                </a:cubicBezTo>
                <a:cubicBezTo>
                  <a:pt x="443873" y="82613"/>
                  <a:pt x="442040" y="82621"/>
                  <a:pt x="439931" y="82617"/>
                </a:cubicBezTo>
                <a:lnTo>
                  <a:pt x="421729" y="82617"/>
                </a:lnTo>
                <a:lnTo>
                  <a:pt x="421729" y="140824"/>
                </a:lnTo>
                <a:lnTo>
                  <a:pt x="408527" y="140824"/>
                </a:lnTo>
                <a:close/>
                <a:moveTo>
                  <a:pt x="274377" y="2007"/>
                </a:moveTo>
                <a:lnTo>
                  <a:pt x="287579" y="2007"/>
                </a:lnTo>
                <a:lnTo>
                  <a:pt x="287579" y="92218"/>
                </a:lnTo>
                <a:cubicBezTo>
                  <a:pt x="287408" y="106961"/>
                  <a:pt x="290150" y="117179"/>
                  <a:pt x="295805" y="122872"/>
                </a:cubicBezTo>
                <a:cubicBezTo>
                  <a:pt x="301460" y="128564"/>
                  <a:pt x="311053" y="131281"/>
                  <a:pt x="324583" y="131023"/>
                </a:cubicBezTo>
                <a:cubicBezTo>
                  <a:pt x="338752" y="131281"/>
                  <a:pt x="348620" y="128564"/>
                  <a:pt x="354187" y="122872"/>
                </a:cubicBezTo>
                <a:cubicBezTo>
                  <a:pt x="359755" y="117179"/>
                  <a:pt x="362422" y="106961"/>
                  <a:pt x="362188" y="92218"/>
                </a:cubicBezTo>
                <a:lnTo>
                  <a:pt x="362188" y="2007"/>
                </a:lnTo>
                <a:lnTo>
                  <a:pt x="375190" y="2007"/>
                </a:lnTo>
                <a:lnTo>
                  <a:pt x="375190" y="96218"/>
                </a:lnTo>
                <a:cubicBezTo>
                  <a:pt x="375223" y="112512"/>
                  <a:pt x="371056" y="124380"/>
                  <a:pt x="362688" y="131823"/>
                </a:cubicBezTo>
                <a:cubicBezTo>
                  <a:pt x="354321" y="139266"/>
                  <a:pt x="341552" y="142933"/>
                  <a:pt x="324383" y="142824"/>
                </a:cubicBezTo>
                <a:cubicBezTo>
                  <a:pt x="307248" y="142970"/>
                  <a:pt x="294613" y="139378"/>
                  <a:pt x="286479" y="132048"/>
                </a:cubicBezTo>
                <a:cubicBezTo>
                  <a:pt x="278344" y="124718"/>
                  <a:pt x="274311" y="112775"/>
                  <a:pt x="274377" y="96218"/>
                </a:cubicBezTo>
                <a:close/>
                <a:moveTo>
                  <a:pt x="0" y="2007"/>
                </a:moveTo>
                <a:lnTo>
                  <a:pt x="15202" y="2007"/>
                </a:lnTo>
                <a:lnTo>
                  <a:pt x="55207" y="67215"/>
                </a:lnTo>
                <a:lnTo>
                  <a:pt x="56407" y="67215"/>
                </a:lnTo>
                <a:lnTo>
                  <a:pt x="95812" y="2007"/>
                </a:lnTo>
                <a:lnTo>
                  <a:pt x="110614" y="2007"/>
                </a:lnTo>
                <a:lnTo>
                  <a:pt x="61808" y="79416"/>
                </a:lnTo>
                <a:lnTo>
                  <a:pt x="61808" y="140824"/>
                </a:lnTo>
                <a:lnTo>
                  <a:pt x="48406" y="140824"/>
                </a:lnTo>
                <a:lnTo>
                  <a:pt x="48406" y="79616"/>
                </a:lnTo>
                <a:close/>
                <a:moveTo>
                  <a:pt x="186909" y="6"/>
                </a:moveTo>
                <a:cubicBezTo>
                  <a:pt x="200290" y="-123"/>
                  <a:pt x="211311" y="2003"/>
                  <a:pt x="219972" y="6385"/>
                </a:cubicBezTo>
                <a:cubicBezTo>
                  <a:pt x="228634" y="10767"/>
                  <a:pt x="235062" y="18183"/>
                  <a:pt x="239256" y="28632"/>
                </a:cubicBezTo>
                <a:cubicBezTo>
                  <a:pt x="243451" y="39082"/>
                  <a:pt x="245537" y="53343"/>
                  <a:pt x="245516" y="71415"/>
                </a:cubicBezTo>
                <a:cubicBezTo>
                  <a:pt x="245537" y="89488"/>
                  <a:pt x="243451" y="103749"/>
                  <a:pt x="239256" y="114198"/>
                </a:cubicBezTo>
                <a:cubicBezTo>
                  <a:pt x="235062" y="124648"/>
                  <a:pt x="228634" y="132064"/>
                  <a:pt x="219972" y="136446"/>
                </a:cubicBezTo>
                <a:cubicBezTo>
                  <a:pt x="211311" y="140828"/>
                  <a:pt x="200290" y="142954"/>
                  <a:pt x="186909" y="142824"/>
                </a:cubicBezTo>
                <a:cubicBezTo>
                  <a:pt x="173284" y="142776"/>
                  <a:pt x="162174" y="140605"/>
                  <a:pt x="153579" y="136312"/>
                </a:cubicBezTo>
                <a:cubicBezTo>
                  <a:pt x="144984" y="132019"/>
                  <a:pt x="138645" y="124692"/>
                  <a:pt x="134562" y="114332"/>
                </a:cubicBezTo>
                <a:cubicBezTo>
                  <a:pt x="130479" y="103971"/>
                  <a:pt x="128392" y="89666"/>
                  <a:pt x="128302" y="71415"/>
                </a:cubicBezTo>
                <a:cubicBezTo>
                  <a:pt x="128273" y="53343"/>
                  <a:pt x="130330" y="39082"/>
                  <a:pt x="134473" y="28632"/>
                </a:cubicBezTo>
                <a:cubicBezTo>
                  <a:pt x="138615" y="18183"/>
                  <a:pt x="145014" y="10767"/>
                  <a:pt x="153668" y="6385"/>
                </a:cubicBezTo>
                <a:cubicBezTo>
                  <a:pt x="162322" y="2003"/>
                  <a:pt x="173402" y="-123"/>
                  <a:pt x="186909" y="6"/>
                </a:cubicBezTo>
                <a:close/>
              </a:path>
            </a:pathLst>
          </a:custGeom>
          <a:solidFill>
            <a:schemeClr val="tx1"/>
          </a:solidFill>
          <a:ln cap="sq">
            <a:noFill/>
          </a:ln>
          <a:effectLst/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0" y="1130300"/>
            <a:ext cx="1656000" cy="792000"/>
          </a:xfrm>
          <a:prstGeom prst="rect">
            <a:avLst/>
          </a:prstGeom>
          <a:solidFill>
            <a:schemeClr val="accent1"/>
          </a:solidFill>
          <a:ln w="9525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7416625" y="2975200"/>
            <a:ext cx="3960000" cy="90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2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社区文明建设成效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6984321" y="2922855"/>
            <a:ext cx="393700" cy="3937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kumimoji="1" lang="en-US" altLang="zh-CN" sz="2800">
                <a:ln w="12700">
                  <a:noFill/>
                </a:ln>
                <a:solidFill>
                  <a:srgbClr val="AD0304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2.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2098990" y="2922855"/>
            <a:ext cx="393700" cy="3937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kumimoji="1" lang="en-US" altLang="zh-CN" sz="2800">
                <a:ln w="12700">
                  <a:noFill/>
                </a:ln>
                <a:solidFill>
                  <a:srgbClr val="AD0304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1.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2520066" y="2975200"/>
            <a:ext cx="3960000" cy="90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2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创文工作概述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2520066" y="4258768"/>
            <a:ext cx="3960000" cy="90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2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社区志愿服务与居民参与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2098990" y="4193074"/>
            <a:ext cx="393700" cy="3937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kumimoji="1" lang="en-US" altLang="zh-CN" sz="2800">
                <a:ln w="12700">
                  <a:noFill/>
                </a:ln>
                <a:solidFill>
                  <a:srgbClr val="AD0304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3.</a:t>
            </a:r>
            <a:endParaRPr kumimoji="1" lang="zh-CN" altLang="en-US"/>
          </a:p>
        </p:txBody>
      </p:sp>
    </p:spTree>
  </p:cSld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0" r="0" b="10052"/>
          <a:stretch>
            <a:fillRect/>
          </a:stretch>
        </p:blipFill>
        <p:spPr>
          <a:xfrm rot="0" flipH="0" flipV="0">
            <a:off x="0" y="0"/>
            <a:ext cx="12192000" cy="6858000"/>
          </a:xfrm>
          <a:custGeom>
            <a:avLst/>
            <a:gd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" name="标题 1"/>
          <p:cNvSpPr txBox="1"/>
          <p:nvPr/>
        </p:nvSpPr>
        <p:spPr>
          <a:xfrm rot="0" flipH="0" flipV="0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53000"/>
                </a:schemeClr>
              </a:gs>
              <a:gs pos="79000">
                <a:schemeClr val="accent1">
                  <a:alpha val="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b"/>
          <a:lstStyle/>
          <a:p>
            <a:pPr algn="ctr"/>
            <a:endParaRPr kumimoji="1" lang="zh-CN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alphaModFix amt="100000"/>
          </a:blip>
          <a:srcRect l="0" t="0" r="0" b="0"/>
          <a:stretch>
            <a:fillRect/>
          </a:stretch>
        </p:blipFill>
        <p:spPr>
          <a:xfrm rot="0" flipH="1" flipV="0">
            <a:off x="4979807" y="46010"/>
            <a:ext cx="7212193" cy="148145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标题 1"/>
          <p:cNvSpPr txBox="1"/>
          <p:nvPr/>
        </p:nvSpPr>
        <p:spPr>
          <a:xfrm rot="0" flipH="0" flipV="0">
            <a:off x="660400" y="1979790"/>
            <a:ext cx="10893424" cy="3516381"/>
          </a:xfrm>
          <a:prstGeom prst="roundRect">
            <a:avLst>
              <a:gd name="adj" fmla="val 6902"/>
            </a:avLst>
          </a:prstGeom>
          <a:gradFill>
            <a:gsLst>
              <a:gs pos="28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0"/>
          </a:gradFill>
          <a:ln w="6731" cap="sq">
            <a:solidFill>
              <a:schemeClr val="bg1">
                <a:alpha val="100000"/>
              </a:schemeClr>
            </a:solidFill>
            <a:miter/>
          </a:ln>
          <a:effectLst>
            <a:outerShdw dist="40386" blurRad="53848" dir="2699997" sx="100000" sy="100000" kx="0" ky="0" algn="tl" rotWithShape="0">
              <a:schemeClr val="accent2">
                <a:alpha val="40000"/>
              </a:schemeClr>
            </a:outerShdw>
          </a:effectLst>
        </p:spPr>
        <p:txBody>
          <a:bodyPr vert="horz" wrap="square" lIns="96926" tIns="48463" rIns="96926" bIns="48463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5289939" y="728649"/>
            <a:ext cx="1770575" cy="1770575"/>
          </a:xfrm>
          <a:prstGeom prst="arc">
            <a:avLst>
              <a:gd name="adj1" fmla="val 16200000"/>
              <a:gd name="adj2" fmla="val 16008515"/>
            </a:avLst>
          </a:prstGeom>
          <a:noFill/>
          <a:ln w="9525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1130300" y="2947866"/>
            <a:ext cx="9931400" cy="138136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4000">
                <a:ln w="12700">
                  <a:noFill/>
                </a:ln>
                <a:gradFill>
                  <a:gsLst>
                    <a:gs pos="13000">
                      <a:srgbClr val="AD0304">
                        <a:alpha val="100000"/>
                      </a:srgbClr>
                    </a:gs>
                    <a:gs pos="80000">
                      <a:srgbClr val="FC3A3B">
                        <a:alpha val="100000"/>
                      </a:srgbClr>
                    </a:gs>
                  </a:gsLst>
                  <a:lin ang="16200000" scaled="0"/>
                </a:gradFill>
                <a:latin typeface="Dream-XinCuSongGB"/>
                <a:ea typeface="Dream-XinCuSongGB"/>
                <a:cs typeface="Dream-XinCuSongGB"/>
              </a:rPr>
              <a:t>创文工作概述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1730425" y="4571049"/>
            <a:ext cx="3330341" cy="31227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7611460" y="4571049"/>
            <a:ext cx="3330341" cy="31227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6127917" y="4456673"/>
            <a:ext cx="252762" cy="252762"/>
          </a:xfrm>
          <a:prstGeom prst="star5">
            <a:avLst/>
          </a:prstGeom>
          <a:gradFill>
            <a:gsLst>
              <a:gs pos="35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5829194" y="4513550"/>
            <a:ext cx="139008" cy="139008"/>
          </a:xfrm>
          <a:prstGeom prst="star5">
            <a:avLst/>
          </a:prstGeom>
          <a:gradFill>
            <a:gsLst>
              <a:gs pos="35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6544627" y="4513550"/>
            <a:ext cx="139008" cy="139008"/>
          </a:xfrm>
          <a:prstGeom prst="star5">
            <a:avLst/>
          </a:prstGeom>
          <a:gradFill>
            <a:gsLst>
              <a:gs pos="35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5490527" y="4513550"/>
            <a:ext cx="139008" cy="139008"/>
          </a:xfrm>
          <a:prstGeom prst="star5">
            <a:avLst/>
          </a:prstGeom>
          <a:gradFill>
            <a:gsLst>
              <a:gs pos="35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6895994" y="4513550"/>
            <a:ext cx="139008" cy="139008"/>
          </a:xfrm>
          <a:prstGeom prst="star5">
            <a:avLst/>
          </a:prstGeom>
          <a:gradFill>
            <a:gsLst>
              <a:gs pos="35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pic>
        <p:nvPicPr>
          <p:cNvPr id="15" name=""/>
          <p:cNvPicPr>
            <a:picLocks noChangeAspect="1"/>
          </p:cNvPicPr>
          <p:nvPr/>
        </p:nvPicPr>
        <p:blipFill>
          <a:blip r:embed="rId4">
            <a:alphaModFix amt="100000"/>
          </a:blip>
          <a:srcRect l="50000" t="0" r="0" b="0"/>
          <a:stretch>
            <a:fillRect/>
          </a:stretch>
        </p:blipFill>
        <p:spPr>
          <a:xfrm rot="0" flipH="0" flipV="0">
            <a:off x="101446" y="2883186"/>
            <a:ext cx="1483667" cy="686753"/>
          </a:xfrm>
          <a:custGeom>
            <a:avLst/>
            <a:gdLst/>
            <a:rect l="l" t="t" r="r" b="b"/>
            <a:pathLst>
              <a:path w="1485900" h="685800">
                <a:moveTo>
                  <a:pt x="0" y="0"/>
                </a:moveTo>
                <a:lnTo>
                  <a:pt x="1483667" y="0"/>
                </a:lnTo>
                <a:lnTo>
                  <a:pt x="1483667" y="686753"/>
                </a:lnTo>
                <a:lnTo>
                  <a:pt x="0" y="686753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16" name=""/>
          <p:cNvPicPr>
            <a:picLocks noChangeAspect="1"/>
          </p:cNvPicPr>
          <p:nvPr/>
        </p:nvPicPr>
        <p:blipFill>
          <a:blip r:embed="rId4">
            <a:alphaModFix amt="100000"/>
          </a:blip>
          <a:srcRect l="-6064" t="-9989" r="-1" b="0"/>
          <a:stretch>
            <a:fillRect/>
          </a:stretch>
        </p:blipFill>
        <p:spPr>
          <a:xfrm rot="0" flipH="0" flipV="0">
            <a:off x="9083849" y="2127834"/>
            <a:ext cx="3147290" cy="755352"/>
          </a:xfrm>
          <a:custGeom>
            <a:avLst/>
            <a:gdLst/>
            <a:rect l="l" t="t" r="r" b="b"/>
            <a:pathLst>
              <a:path w="3149600" h="749300">
                <a:moveTo>
                  <a:pt x="0" y="0"/>
                </a:moveTo>
                <a:lnTo>
                  <a:pt x="3147290" y="0"/>
                </a:lnTo>
                <a:lnTo>
                  <a:pt x="3147290" y="755352"/>
                </a:lnTo>
                <a:lnTo>
                  <a:pt x="0" y="755352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7" name="标题 1"/>
          <p:cNvSpPr txBox="1"/>
          <p:nvPr/>
        </p:nvSpPr>
        <p:spPr>
          <a:xfrm rot="0" flipH="0" flipV="0">
            <a:off x="9550418" y="759349"/>
            <a:ext cx="1968482" cy="244443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miter/>
          </a:ln>
          <a:effectLst>
            <a:outerShdw dist="38100" blurRad="50800" dir="2700000" sx="100000" sy="100000" kx="0" ky="0" algn="tl" rotWithShape="0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0">
            <a:off x="5397704" y="836414"/>
            <a:ext cx="1555045" cy="155504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sq">
            <a:noFill/>
            <a:miter/>
          </a:ln>
          <a:effectLst>
            <a:outerShdw dist="0" blurRad="241300" dir="0" sx="102000" sy="102000" kx="0" ky="0" algn="ctr" rotWithShape="0">
              <a:schemeClr val="accent1">
                <a:lumMod val="20000"/>
                <a:lumOff val="80000"/>
                <a:alpha val="31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0" flipH="0" flipV="0">
            <a:off x="5509115" y="947825"/>
            <a:ext cx="1332223" cy="1332223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70000">
                <a:schemeClr val="accent1">
                  <a:lumMod val="75000"/>
                </a:schemeClr>
              </a:gs>
            </a:gsLst>
            <a:lin ang="2700000" scaled="0"/>
          </a:gradFill>
          <a:ln w="9525" cap="sq">
            <a:solidFill>
              <a:schemeClr val="bg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0" flipH="0" flipV="0">
            <a:off x="5387341" y="-55589"/>
            <a:ext cx="1575771" cy="22340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ctr"/>
            <a:r>
              <a:rPr kumimoji="1" lang="en-US" altLang="zh-CN" sz="8000">
                <a:ln w="12700">
                  <a:noFill/>
                </a:ln>
                <a:gradFill>
                  <a:gsLst>
                    <a:gs pos="42000">
                      <a:srgbClr val="FFFFFF">
                        <a:alpha val="100000"/>
                      </a:srgbClr>
                    </a:gs>
                    <a:gs pos="100000">
                      <a:srgbClr val="FFC827">
                        <a:alpha val="100000"/>
                      </a:srgbClr>
                    </a:gs>
                  </a:gsLst>
                  <a:lin ang="5400000" scaled="0"/>
                </a:gradFill>
                <a:latin typeface="Dream-XinCuSongGB"/>
                <a:ea typeface="Dream-XinCuSongGB"/>
                <a:cs typeface="Dream-XinCuSongGB"/>
              </a:rPr>
              <a:t>01</a:t>
            </a:r>
            <a:endParaRPr kumimoji="1" lang="zh-CN" altLang="en-US"/>
          </a:p>
        </p:txBody>
      </p:sp>
      <p:pic>
        <p:nvPicPr>
          <p:cNvPr id="21" name=""/>
          <p:cNvPicPr>
            <a:picLocks noChangeAspect="1"/>
          </p:cNvPicPr>
          <p:nvPr/>
        </p:nvPicPr>
        <p:blipFill>
          <a:blip r:embed="rId5">
            <a:alphaModFix amt="100000"/>
          </a:blip>
          <a:srcRect l="0" t="0" r="0" b="0"/>
          <a:stretch>
            <a:fillRect/>
          </a:stretch>
        </p:blipFill>
        <p:spPr>
          <a:xfrm rot="0" flipH="0" flipV="0">
            <a:off x="0" y="20812"/>
            <a:ext cx="4500768" cy="1481456"/>
          </a:xfrm>
          <a:prstGeom prst="rect">
            <a:avLst/>
          </a:prstGeom>
          <a:noFill/>
          <a:ln>
            <a:noFill/>
          </a:ln>
        </p:spPr>
      </p:pic>
    </p:spTree>
  </p:cSld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85000">
                <a:schemeClr val="bg1"/>
              </a:gs>
            </a:gsLst>
            <a:lin ang="162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0" r="9437" b="0"/>
          <a:stretch>
            <a:fillRect/>
          </a:stretch>
        </p:blipFill>
        <p:spPr>
          <a:xfrm rot="0" flipH="0" flipV="0">
            <a:off x="6354696" y="1373656"/>
            <a:ext cx="5164204" cy="4858001"/>
          </a:xfrm>
          <a:custGeom>
            <a:avLst/>
            <a:gdLst/>
            <a:rect l="l" t="t" r="r" b="b"/>
            <a:pathLst>
              <a:path w="5164204" h="4858001">
                <a:moveTo>
                  <a:pt x="0" y="224828"/>
                </a:moveTo>
                <a:cubicBezTo>
                  <a:pt x="0" y="100659"/>
                  <a:pt x="100659" y="0"/>
                  <a:pt x="224828" y="0"/>
                </a:cubicBezTo>
                <a:lnTo>
                  <a:pt x="4939376" y="0"/>
                </a:lnTo>
                <a:cubicBezTo>
                  <a:pt x="5063545" y="0"/>
                  <a:pt x="5164204" y="100659"/>
                  <a:pt x="5164204" y="224828"/>
                </a:cubicBezTo>
                <a:lnTo>
                  <a:pt x="5164204" y="4633173"/>
                </a:lnTo>
                <a:cubicBezTo>
                  <a:pt x="5164204" y="4757342"/>
                  <a:pt x="5063545" y="4858001"/>
                  <a:pt x="4939376" y="4858001"/>
                </a:cubicBezTo>
                <a:lnTo>
                  <a:pt x="224828" y="4858001"/>
                </a:lnTo>
                <a:cubicBezTo>
                  <a:pt x="100659" y="4858001"/>
                  <a:pt x="0" y="4757342"/>
                  <a:pt x="0" y="4633173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4" name="标题 1"/>
          <p:cNvSpPr txBox="1"/>
          <p:nvPr/>
        </p:nvSpPr>
        <p:spPr>
          <a:xfrm rot="0" flipH="0" flipV="0">
            <a:off x="660400" y="1831682"/>
            <a:ext cx="5311422" cy="98611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092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本季度社区创文工作的目标是提升社区文明程度，增强居民的文明意识和参与度，打造和谐宜居的社区环境。
分析创文工作目标与城市文明建设、居民生活质量提升之间的关联，以及对社区可持续发展的重要性。
讨论目标设定的依据，包括社区现状、居民需求和政策导向。</a:t>
            </a: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660400" y="1344706"/>
            <a:ext cx="5311422" cy="43814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FFC827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创文工作目标设定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660400" y="3453093"/>
            <a:ext cx="5311422" cy="98611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092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阐述创文工作对于提高社区凝聚力、促进社会和谐以及增强居民归属感的重要作用。
分析创文工作在提升城市形象、推动社会进步方面的意义。
讨论创文工作对于培养居民文明习惯、传承文化价值的长远影响。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660400" y="2968838"/>
            <a:ext cx="5311422" cy="43814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FFC827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创文工作的社会意义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660400" y="5071782"/>
            <a:ext cx="5311422" cy="98611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092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描述创文工作如何与社区发展规划相结合，推动社区全面发展。
分析创文工作在改善社区基础设施、提升公共服务质量方面的作用。
提出创文工作在促进社区经济、文化、环境协调发展中的策略。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660400" y="4590249"/>
            <a:ext cx="5311422" cy="43814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FFC827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创文工作与社区发展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781050" y="406540"/>
            <a:ext cx="10671175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创文工作目标与意义</a:t>
            </a:r>
            <a:endParaRPr kumimoji="1" lang="zh-CN" altLang="en-US"/>
          </a:p>
        </p:txBody>
      </p:sp>
    </p:spTree>
  </p:cSld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85000">
                <a:schemeClr val="bg1"/>
              </a:gs>
            </a:gsLst>
            <a:lin ang="162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-22412" y="5826078"/>
            <a:ext cx="12248030" cy="1031922"/>
          </a:xfrm>
          <a:custGeom>
            <a:avLst/>
            <a:gdLst>
              <a:gd name="connsiteX0" fmla="*/ 0 w 12191999"/>
              <a:gd name="connsiteY0" fmla="*/ 0 h 1031906"/>
              <a:gd name="connsiteX1" fmla="*/ 97612 w 12191999"/>
              <a:gd name="connsiteY1" fmla="*/ 51085 h 1031906"/>
              <a:gd name="connsiteX2" fmla="*/ 6108700 w 12191999"/>
              <a:gd name="connsiteY2" fmla="*/ 925606 h 1031906"/>
              <a:gd name="connsiteX3" fmla="*/ 12119789 w 12191999"/>
              <a:gd name="connsiteY3" fmla="*/ 51085 h 1031906"/>
              <a:gd name="connsiteX4" fmla="*/ 12191999 w 12191999"/>
              <a:gd name="connsiteY4" fmla="*/ 13293 h 1031906"/>
              <a:gd name="connsiteX5" fmla="*/ 12191999 w 12191999"/>
              <a:gd name="connsiteY5" fmla="*/ 1031906 h 1031906"/>
              <a:gd name="connsiteX6" fmla="*/ 0 w 12191999"/>
              <a:gd name="connsiteY6" fmla="*/ 1031906 h 1031906"/>
            </a:gdLst>
            <a:rect l="l" t="t" r="r" b="b"/>
            <a:pathLst>
              <a:path w="12191999" h="1031906">
                <a:moveTo>
                  <a:pt x="0" y="0"/>
                </a:moveTo>
                <a:lnTo>
                  <a:pt x="97612" y="51085"/>
                </a:lnTo>
                <a:cubicBezTo>
                  <a:pt x="1195312" y="569402"/>
                  <a:pt x="3474728" y="925606"/>
                  <a:pt x="6108700" y="925606"/>
                </a:cubicBezTo>
                <a:cubicBezTo>
                  <a:pt x="8742672" y="925606"/>
                  <a:pt x="11022088" y="569402"/>
                  <a:pt x="12119789" y="51085"/>
                </a:cubicBezTo>
                <a:lnTo>
                  <a:pt x="12191999" y="13293"/>
                </a:lnTo>
                <a:lnTo>
                  <a:pt x="12191999" y="1031906"/>
                </a:lnTo>
                <a:lnTo>
                  <a:pt x="0" y="1031906"/>
                </a:lnTo>
                <a:close/>
              </a:path>
            </a:pathLst>
          </a:custGeom>
          <a:solidFill>
            <a:schemeClr val="accent1">
              <a:alpha val="81000"/>
            </a:schemeClr>
          </a:solidFill>
          <a:ln w="25400" cap="flat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660400" y="1564222"/>
            <a:ext cx="3491470" cy="3996319"/>
          </a:xfrm>
          <a:prstGeom prst="roundRect">
            <a:avLst>
              <a:gd name="adj" fmla="val 8259"/>
            </a:avLst>
          </a:prstGeom>
          <a:solidFill>
            <a:schemeClr val="bg1"/>
          </a:solidFill>
          <a:ln w="12700" cap="flat">
            <a:noFill/>
            <a:miter/>
          </a:ln>
          <a:effectLst>
            <a:outerShdw dist="50800" blurRad="190500" dir="5400000" sx="100000" sy="100000" kx="0" ky="0" algn="ctr" rotWithShape="0">
              <a:schemeClr val="accent1">
                <a:lumMod val="75000"/>
                <a:alpha val="30000"/>
              </a:schemeClr>
            </a:outerShdw>
          </a:effectLst>
        </p:spPr>
        <p:txBody>
          <a:bodyPr vert="horz" wrap="square" lIns="22860" tIns="22860" rIns="22860" bIns="2286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834140" y="1725412"/>
            <a:ext cx="3145283" cy="32780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AD0304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创文工作的主要措施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829152" y="2070363"/>
            <a:ext cx="3149724" cy="334189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介绍本季度实施的创文工作措施，包括环境整治、文明宣传和文化活动等。
分析这些措施的实施效果，如社区环境改善、居民文明行为提升等。
提出未来创文工作措施的优化方向，如加强科技应用和创新管理模式。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8027430" y="1564222"/>
            <a:ext cx="3491470" cy="3996319"/>
          </a:xfrm>
          <a:prstGeom prst="roundRect">
            <a:avLst>
              <a:gd name="adj" fmla="val 8259"/>
            </a:avLst>
          </a:prstGeom>
          <a:solidFill>
            <a:schemeClr val="bg1"/>
          </a:solidFill>
          <a:ln w="12700" cap="flat">
            <a:noFill/>
            <a:miter/>
          </a:ln>
          <a:effectLst>
            <a:outerShdw dist="50800" blurRad="190500" dir="5400000" sx="100000" sy="100000" kx="0" ky="0" algn="ctr" rotWithShape="0">
              <a:schemeClr val="accent1">
                <a:lumMod val="75000"/>
                <a:alpha val="30000"/>
              </a:schemeClr>
            </a:outerShdw>
          </a:effectLst>
        </p:spPr>
        <p:txBody>
          <a:bodyPr vert="horz" wrap="square" lIns="22860" tIns="22860" rIns="22860" bIns="22860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8201168" y="1725412"/>
            <a:ext cx="3145283" cy="32780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AD0304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创文工作的挑战与对策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8196181" y="2070363"/>
            <a:ext cx="3149724" cy="334189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探讨本季度创文工作面临的主要挑战，如资源有限、居民参与度不高等。
分析挑战对创文工作的影响，以及采取的应对措施。
提出解决创文工作挑战的长期对策，如加强政策支持和社区合作。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4343915" y="1564222"/>
            <a:ext cx="3491470" cy="3996319"/>
          </a:xfrm>
          <a:prstGeom prst="roundRect">
            <a:avLst>
              <a:gd name="adj" fmla="val 8259"/>
            </a:avLst>
          </a:prstGeom>
          <a:solidFill>
            <a:schemeClr val="bg1"/>
          </a:solidFill>
          <a:ln w="12700" cap="flat">
            <a:noFill/>
            <a:miter/>
          </a:ln>
          <a:effectLst>
            <a:outerShdw dist="50800" blurRad="190500" dir="5400000" sx="100000" sy="100000" kx="0" ky="0" algn="ctr" rotWithShape="0">
              <a:schemeClr val="accent1">
                <a:lumMod val="75000"/>
                <a:alpha val="30000"/>
              </a:schemeClr>
            </a:outerShdw>
          </a:effectLst>
        </p:spPr>
        <p:txBody>
          <a:bodyPr vert="horz" wrap="square" lIns="22860" tIns="22860" rIns="22860" bIns="22860"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4509783" y="1725412"/>
            <a:ext cx="3132583" cy="32780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AD0304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创文工作的创新实践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4502111" y="2070363"/>
            <a:ext cx="3149724" cy="334189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展示本季度创文工作中的创新实践，如利用社交媒体进行文明宣传、开展社区志愿服务活动等。
分析创新实践对提升创文工作效果的影响，如提高居民参与度和工作效率。
提出未来创文工作创新的策略，如引入智能化管理和居民自治模式。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781050" y="406540"/>
            <a:ext cx="10671175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创文工作实施情况</a:t>
            </a:r>
            <a:endParaRPr kumimoji="1" lang="zh-CN" altLang="en-US"/>
          </a:p>
        </p:txBody>
      </p:sp>
    </p:spTree>
  </p:cSld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0" r="0" b="10052"/>
          <a:stretch>
            <a:fillRect/>
          </a:stretch>
        </p:blipFill>
        <p:spPr>
          <a:xfrm rot="0" flipH="0" flipV="0">
            <a:off x="0" y="0"/>
            <a:ext cx="12192000" cy="6858000"/>
          </a:xfrm>
          <a:custGeom>
            <a:avLst/>
            <a:gd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" name="标题 1"/>
          <p:cNvSpPr txBox="1"/>
          <p:nvPr/>
        </p:nvSpPr>
        <p:spPr>
          <a:xfrm rot="0" flipH="0" flipV="0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53000"/>
                </a:schemeClr>
              </a:gs>
              <a:gs pos="79000">
                <a:schemeClr val="accent1">
                  <a:alpha val="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b"/>
          <a:lstStyle/>
          <a:p>
            <a:pPr algn="ctr"/>
            <a:endParaRPr kumimoji="1" lang="zh-CN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alphaModFix amt="100000"/>
          </a:blip>
          <a:srcRect l="0" t="0" r="0" b="0"/>
          <a:stretch>
            <a:fillRect/>
          </a:stretch>
        </p:blipFill>
        <p:spPr>
          <a:xfrm rot="0" flipH="1" flipV="0">
            <a:off x="4979807" y="46010"/>
            <a:ext cx="7212193" cy="148145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标题 1"/>
          <p:cNvSpPr txBox="1"/>
          <p:nvPr/>
        </p:nvSpPr>
        <p:spPr>
          <a:xfrm rot="0" flipH="0" flipV="0">
            <a:off x="660400" y="1979790"/>
            <a:ext cx="10893424" cy="3516381"/>
          </a:xfrm>
          <a:prstGeom prst="roundRect">
            <a:avLst>
              <a:gd name="adj" fmla="val 6902"/>
            </a:avLst>
          </a:prstGeom>
          <a:gradFill>
            <a:gsLst>
              <a:gs pos="28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0"/>
          </a:gradFill>
          <a:ln w="6731" cap="sq">
            <a:solidFill>
              <a:schemeClr val="bg1">
                <a:alpha val="100000"/>
              </a:schemeClr>
            </a:solidFill>
            <a:miter/>
          </a:ln>
          <a:effectLst>
            <a:outerShdw dist="40386" blurRad="53848" dir="2699997" sx="100000" sy="100000" kx="0" ky="0" algn="tl" rotWithShape="0">
              <a:schemeClr val="accent2">
                <a:alpha val="40000"/>
              </a:schemeClr>
            </a:outerShdw>
          </a:effectLst>
        </p:spPr>
        <p:txBody>
          <a:bodyPr vert="horz" wrap="square" lIns="96926" tIns="48463" rIns="96926" bIns="48463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5289939" y="728649"/>
            <a:ext cx="1770575" cy="1770575"/>
          </a:xfrm>
          <a:prstGeom prst="arc">
            <a:avLst>
              <a:gd name="adj1" fmla="val 16200000"/>
              <a:gd name="adj2" fmla="val 16008515"/>
            </a:avLst>
          </a:prstGeom>
          <a:noFill/>
          <a:ln w="9525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1130300" y="2947866"/>
            <a:ext cx="9931400" cy="138136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4000">
                <a:ln w="12700">
                  <a:noFill/>
                </a:ln>
                <a:gradFill>
                  <a:gsLst>
                    <a:gs pos="13000">
                      <a:srgbClr val="AD0304">
                        <a:alpha val="100000"/>
                      </a:srgbClr>
                    </a:gs>
                    <a:gs pos="80000">
                      <a:srgbClr val="FC3A3B">
                        <a:alpha val="100000"/>
                      </a:srgbClr>
                    </a:gs>
                  </a:gsLst>
                  <a:lin ang="16200000" scaled="0"/>
                </a:gradFill>
                <a:latin typeface="Dream-XinCuSongGB"/>
                <a:ea typeface="Dream-XinCuSongGB"/>
                <a:cs typeface="Dream-XinCuSongGB"/>
              </a:rPr>
              <a:t>社区文明建设成效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1730425" y="4571049"/>
            <a:ext cx="3330341" cy="31227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7611460" y="4571049"/>
            <a:ext cx="3330341" cy="31227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6127917" y="4456673"/>
            <a:ext cx="252762" cy="252762"/>
          </a:xfrm>
          <a:prstGeom prst="star5">
            <a:avLst/>
          </a:prstGeom>
          <a:gradFill>
            <a:gsLst>
              <a:gs pos="35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5829194" y="4513550"/>
            <a:ext cx="139008" cy="139008"/>
          </a:xfrm>
          <a:prstGeom prst="star5">
            <a:avLst/>
          </a:prstGeom>
          <a:gradFill>
            <a:gsLst>
              <a:gs pos="35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6544627" y="4513550"/>
            <a:ext cx="139008" cy="139008"/>
          </a:xfrm>
          <a:prstGeom prst="star5">
            <a:avLst/>
          </a:prstGeom>
          <a:gradFill>
            <a:gsLst>
              <a:gs pos="35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5490527" y="4513550"/>
            <a:ext cx="139008" cy="139008"/>
          </a:xfrm>
          <a:prstGeom prst="star5">
            <a:avLst/>
          </a:prstGeom>
          <a:gradFill>
            <a:gsLst>
              <a:gs pos="35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6895994" y="4513550"/>
            <a:ext cx="139008" cy="139008"/>
          </a:xfrm>
          <a:prstGeom prst="star5">
            <a:avLst/>
          </a:prstGeom>
          <a:gradFill>
            <a:gsLst>
              <a:gs pos="35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pic>
        <p:nvPicPr>
          <p:cNvPr id="15" name=""/>
          <p:cNvPicPr>
            <a:picLocks noChangeAspect="1"/>
          </p:cNvPicPr>
          <p:nvPr/>
        </p:nvPicPr>
        <p:blipFill>
          <a:blip r:embed="rId4">
            <a:alphaModFix amt="100000"/>
          </a:blip>
          <a:srcRect l="50000" t="0" r="0" b="0"/>
          <a:stretch>
            <a:fillRect/>
          </a:stretch>
        </p:blipFill>
        <p:spPr>
          <a:xfrm rot="0" flipH="0" flipV="0">
            <a:off x="101446" y="2883186"/>
            <a:ext cx="1483667" cy="686753"/>
          </a:xfrm>
          <a:custGeom>
            <a:avLst/>
            <a:gdLst/>
            <a:rect l="l" t="t" r="r" b="b"/>
            <a:pathLst>
              <a:path w="1485900" h="685800">
                <a:moveTo>
                  <a:pt x="0" y="0"/>
                </a:moveTo>
                <a:lnTo>
                  <a:pt x="1483667" y="0"/>
                </a:lnTo>
                <a:lnTo>
                  <a:pt x="1483667" y="686753"/>
                </a:lnTo>
                <a:lnTo>
                  <a:pt x="0" y="686753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16" name=""/>
          <p:cNvPicPr>
            <a:picLocks noChangeAspect="1"/>
          </p:cNvPicPr>
          <p:nvPr/>
        </p:nvPicPr>
        <p:blipFill>
          <a:blip r:embed="rId4">
            <a:alphaModFix amt="100000"/>
          </a:blip>
          <a:srcRect l="-6064" t="-9989" r="-1" b="0"/>
          <a:stretch>
            <a:fillRect/>
          </a:stretch>
        </p:blipFill>
        <p:spPr>
          <a:xfrm rot="0" flipH="0" flipV="0">
            <a:off x="9083849" y="2127834"/>
            <a:ext cx="3147290" cy="755352"/>
          </a:xfrm>
          <a:custGeom>
            <a:avLst/>
            <a:gdLst/>
            <a:rect l="l" t="t" r="r" b="b"/>
            <a:pathLst>
              <a:path w="3149600" h="749300">
                <a:moveTo>
                  <a:pt x="0" y="0"/>
                </a:moveTo>
                <a:lnTo>
                  <a:pt x="3147290" y="0"/>
                </a:lnTo>
                <a:lnTo>
                  <a:pt x="3147290" y="755352"/>
                </a:lnTo>
                <a:lnTo>
                  <a:pt x="0" y="755352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7" name="标题 1"/>
          <p:cNvSpPr txBox="1"/>
          <p:nvPr/>
        </p:nvSpPr>
        <p:spPr>
          <a:xfrm rot="0" flipH="0" flipV="0">
            <a:off x="9550418" y="759349"/>
            <a:ext cx="1968482" cy="244443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miter/>
          </a:ln>
          <a:effectLst>
            <a:outerShdw dist="38100" blurRad="50800" dir="2700000" sx="100000" sy="100000" kx="0" ky="0" algn="tl" rotWithShape="0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0">
            <a:off x="5397704" y="836414"/>
            <a:ext cx="1555045" cy="155504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sq">
            <a:noFill/>
            <a:miter/>
          </a:ln>
          <a:effectLst>
            <a:outerShdw dist="0" blurRad="241300" dir="0" sx="102000" sy="102000" kx="0" ky="0" algn="ctr" rotWithShape="0">
              <a:schemeClr val="accent1">
                <a:lumMod val="20000"/>
                <a:lumOff val="80000"/>
                <a:alpha val="31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0" flipH="0" flipV="0">
            <a:off x="5509115" y="947825"/>
            <a:ext cx="1332223" cy="1332223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70000">
                <a:schemeClr val="accent1">
                  <a:lumMod val="75000"/>
                </a:schemeClr>
              </a:gs>
            </a:gsLst>
            <a:lin ang="2700000" scaled="0"/>
          </a:gradFill>
          <a:ln w="9525" cap="sq">
            <a:solidFill>
              <a:schemeClr val="bg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0" flipH="0" flipV="0">
            <a:off x="5387341" y="-55589"/>
            <a:ext cx="1575771" cy="22340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ctr"/>
            <a:r>
              <a:rPr kumimoji="1" lang="en-US" altLang="zh-CN" sz="8000">
                <a:ln w="12700">
                  <a:noFill/>
                </a:ln>
                <a:gradFill>
                  <a:gsLst>
                    <a:gs pos="42000">
                      <a:srgbClr val="FFFFFF">
                        <a:alpha val="100000"/>
                      </a:srgbClr>
                    </a:gs>
                    <a:gs pos="100000">
                      <a:srgbClr val="FFC827">
                        <a:alpha val="100000"/>
                      </a:srgbClr>
                    </a:gs>
                  </a:gsLst>
                  <a:lin ang="5400000" scaled="0"/>
                </a:gradFill>
                <a:latin typeface="Dream-XinCuSongGB"/>
                <a:ea typeface="Dream-XinCuSongGB"/>
                <a:cs typeface="Dream-XinCuSongGB"/>
              </a:rPr>
              <a:t>02</a:t>
            </a:r>
            <a:endParaRPr kumimoji="1" lang="zh-CN" altLang="en-US"/>
          </a:p>
        </p:txBody>
      </p:sp>
      <p:pic>
        <p:nvPicPr>
          <p:cNvPr id="21" name=""/>
          <p:cNvPicPr>
            <a:picLocks noChangeAspect="1"/>
          </p:cNvPicPr>
          <p:nvPr/>
        </p:nvPicPr>
        <p:blipFill>
          <a:blip r:embed="rId5">
            <a:alphaModFix amt="100000"/>
          </a:blip>
          <a:srcRect l="0" t="0" r="0" b="0"/>
          <a:stretch>
            <a:fillRect/>
          </a:stretch>
        </p:blipFill>
        <p:spPr>
          <a:xfrm rot="0" flipH="0" flipV="0">
            <a:off x="0" y="20812"/>
            <a:ext cx="4500768" cy="1481456"/>
          </a:xfrm>
          <a:prstGeom prst="rect">
            <a:avLst/>
          </a:prstGeom>
          <a:noFill/>
          <a:ln>
            <a:noFill/>
          </a:ln>
        </p:spPr>
      </p:pic>
    </p:spTree>
  </p:cSld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85000">
                <a:schemeClr val="bg1"/>
              </a:gs>
            </a:gsLst>
            <a:lin ang="162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676737" y="3021835"/>
            <a:ext cx="3387988" cy="3109982"/>
          </a:xfrm>
          <a:prstGeom prst="roundRect">
            <a:avLst>
              <a:gd name="adj" fmla="val 7657"/>
            </a:avLst>
          </a:prstGeom>
          <a:solidFill>
            <a:schemeClr val="bg1"/>
          </a:solidFill>
          <a:ln w="12700" cap="sq">
            <a:noFill/>
            <a:miter/>
          </a:ln>
          <a:effectLst>
            <a:outerShdw dist="0" blurRad="63500" dir="0" sx="102000" sy="102000" kx="0" ky="0" algn="ctr" rotWithShape="0">
              <a:schemeClr val="bg1">
                <a:lumMod val="85000"/>
                <a:alpha val="4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814845" y="3554943"/>
            <a:ext cx="3111773" cy="242525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ctr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描述本季度社区环境卫生整治的具体措施和成果，如垃圾清理、绿化提升等。
分析环境卫生整治对改善居民生活质量和提升社区形象的作用。
提出持续改善社区环境卫生的措施，如建立长效管理机制和鼓励居民参与。</a:t>
            </a: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676737" y="2742532"/>
            <a:ext cx="3387988" cy="565484"/>
          </a:xfrm>
          <a:prstGeom prst="round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676737" y="2735656"/>
            <a:ext cx="3387988" cy="5723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环境卫生整治成效</a:t>
            </a:r>
            <a:endParaRPr kumimoji="1" lang="zh-CN" altLang="en-US"/>
          </a:p>
        </p:txBody>
      </p:sp>
      <p:pic>
        <p:nvPicPr>
          <p:cNvPr id="7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34154" t="7352" r="18363" b="7818"/>
          <a:stretch>
            <a:fillRect/>
          </a:stretch>
        </p:blipFill>
        <p:spPr>
          <a:xfrm rot="0" flipH="0" flipV="0">
            <a:off x="676737" y="1089356"/>
            <a:ext cx="3387988" cy="1525402"/>
          </a:xfrm>
          <a:custGeom>
            <a:avLst/>
            <a:gdLst/>
            <a:rect l="l" t="t" r="r" b="b"/>
            <a:pathLst>
              <a:path w="3390900" h="1524000">
                <a:moveTo>
                  <a:pt x="0" y="163065"/>
                </a:moveTo>
                <a:cubicBezTo>
                  <a:pt x="0" y="73007"/>
                  <a:pt x="73007" y="0"/>
                  <a:pt x="163065" y="0"/>
                </a:cubicBezTo>
                <a:lnTo>
                  <a:pt x="3224923" y="0"/>
                </a:lnTo>
                <a:cubicBezTo>
                  <a:pt x="3314981" y="0"/>
                  <a:pt x="3387988" y="73007"/>
                  <a:pt x="3387988" y="163065"/>
                </a:cubicBezTo>
                <a:lnTo>
                  <a:pt x="3387988" y="1362337"/>
                </a:lnTo>
                <a:cubicBezTo>
                  <a:pt x="3387988" y="1452395"/>
                  <a:pt x="3314981" y="1525402"/>
                  <a:pt x="3224923" y="1525402"/>
                </a:cubicBezTo>
                <a:lnTo>
                  <a:pt x="163065" y="1525402"/>
                </a:lnTo>
                <a:cubicBezTo>
                  <a:pt x="73007" y="1525402"/>
                  <a:pt x="0" y="1452395"/>
                  <a:pt x="0" y="1362337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8" name="标题 1"/>
          <p:cNvSpPr txBox="1"/>
          <p:nvPr/>
        </p:nvSpPr>
        <p:spPr>
          <a:xfrm rot="0" flipH="0" flipV="0">
            <a:off x="4432422" y="3019356"/>
            <a:ext cx="3387988" cy="3109982"/>
          </a:xfrm>
          <a:prstGeom prst="roundRect">
            <a:avLst>
              <a:gd name="adj" fmla="val 7657"/>
            </a:avLst>
          </a:prstGeom>
          <a:solidFill>
            <a:schemeClr val="bg1"/>
          </a:solidFill>
          <a:ln w="12700" cap="sq">
            <a:noFill/>
            <a:miter/>
          </a:ln>
          <a:effectLst>
            <a:outerShdw dist="0" blurRad="63500" dir="0" sx="102000" sy="102000" kx="0" ky="0" algn="ctr" rotWithShape="0">
              <a:schemeClr val="bg1">
                <a:lumMod val="85000"/>
                <a:alpha val="4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4432422" y="2740053"/>
            <a:ext cx="3387988" cy="565484"/>
          </a:xfrm>
          <a:prstGeom prst="roundRect">
            <a:avLst/>
          </a:pr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4432422" y="2733177"/>
            <a:ext cx="3387988" cy="5723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公共秩序优化成果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4626617" y="3552464"/>
            <a:ext cx="3111773" cy="242525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ctr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介绍本季度社区公共秩序优化的工作，如交通整治、噪音控制等。
分析公共秩序优化对提升居民安全感和满意度的影响。
提出进一步优化公共秩序的策略，如加强执法力度和提高居民自律意识。</a:t>
            </a:r>
            <a:endParaRPr kumimoji="1" lang="zh-CN" altLang="en-US"/>
          </a:p>
        </p:txBody>
      </p:sp>
      <p:pic>
        <p:nvPicPr>
          <p:cNvPr id="12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34154" t="7352" r="18363" b="7818"/>
          <a:stretch>
            <a:fillRect/>
          </a:stretch>
        </p:blipFill>
        <p:spPr>
          <a:xfrm rot="0" flipH="0" flipV="0">
            <a:off x="4418773" y="1089356"/>
            <a:ext cx="3387988" cy="1525402"/>
          </a:xfrm>
          <a:custGeom>
            <a:avLst/>
            <a:gdLst/>
            <a:rect l="l" t="t" r="r" b="b"/>
            <a:pathLst>
              <a:path w="3390900" h="1524000">
                <a:moveTo>
                  <a:pt x="0" y="163065"/>
                </a:moveTo>
                <a:cubicBezTo>
                  <a:pt x="0" y="73007"/>
                  <a:pt x="73007" y="0"/>
                  <a:pt x="163065" y="0"/>
                </a:cubicBezTo>
                <a:lnTo>
                  <a:pt x="3224923" y="0"/>
                </a:lnTo>
                <a:cubicBezTo>
                  <a:pt x="3314981" y="0"/>
                  <a:pt x="3387988" y="73007"/>
                  <a:pt x="3387988" y="163065"/>
                </a:cubicBezTo>
                <a:lnTo>
                  <a:pt x="3387988" y="1362337"/>
                </a:lnTo>
                <a:cubicBezTo>
                  <a:pt x="3387988" y="1452395"/>
                  <a:pt x="3314981" y="1525402"/>
                  <a:pt x="3224923" y="1525402"/>
                </a:cubicBezTo>
                <a:lnTo>
                  <a:pt x="163065" y="1525402"/>
                </a:lnTo>
                <a:cubicBezTo>
                  <a:pt x="73007" y="1525402"/>
                  <a:pt x="0" y="1452395"/>
                  <a:pt x="0" y="1362337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3" name="标题 1"/>
          <p:cNvSpPr txBox="1"/>
          <p:nvPr/>
        </p:nvSpPr>
        <p:spPr>
          <a:xfrm rot="0" flipH="0" flipV="0">
            <a:off x="8188107" y="3019356"/>
            <a:ext cx="3387988" cy="3109982"/>
          </a:xfrm>
          <a:prstGeom prst="roundRect">
            <a:avLst>
              <a:gd name="adj" fmla="val 7657"/>
            </a:avLst>
          </a:prstGeom>
          <a:solidFill>
            <a:schemeClr val="bg1"/>
          </a:solidFill>
          <a:ln w="12700" cap="sq">
            <a:noFill/>
            <a:miter/>
          </a:ln>
          <a:effectLst>
            <a:outerShdw dist="0" blurRad="63500" dir="0" sx="102000" sy="102000" kx="0" ky="0" algn="ctr" rotWithShape="0">
              <a:schemeClr val="bg1">
                <a:lumMod val="85000"/>
                <a:alpha val="4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8382302" y="3552464"/>
            <a:ext cx="3111773" cy="242525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ctr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展示本季度社区基础设施建设的进展，如道路修复、公共设施完善等。
分析基础设施建设对提高社区服务水平和满足居民需求的重要性。
提出未来基础设施建设的规划，如增加休闲空间和提升无障碍设施。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8188107" y="2740053"/>
            <a:ext cx="3387988" cy="565484"/>
          </a:xfrm>
          <a:prstGeom prst="round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8188107" y="2733177"/>
            <a:ext cx="3387988" cy="5723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基础设施建设成果</a:t>
            </a:r>
            <a:endParaRPr kumimoji="1" lang="zh-CN" altLang="en-US"/>
          </a:p>
        </p:txBody>
      </p:sp>
      <p:pic>
        <p:nvPicPr>
          <p:cNvPr id="17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34154" t="7352" r="18363" b="7818"/>
          <a:stretch>
            <a:fillRect/>
          </a:stretch>
        </p:blipFill>
        <p:spPr>
          <a:xfrm rot="0" flipH="0" flipV="0">
            <a:off x="8174458" y="1089356"/>
            <a:ext cx="3387988" cy="1525402"/>
          </a:xfrm>
          <a:custGeom>
            <a:avLst/>
            <a:gdLst/>
            <a:rect l="l" t="t" r="r" b="b"/>
            <a:pathLst>
              <a:path w="3390900" h="1524000">
                <a:moveTo>
                  <a:pt x="0" y="163065"/>
                </a:moveTo>
                <a:cubicBezTo>
                  <a:pt x="0" y="73007"/>
                  <a:pt x="73007" y="0"/>
                  <a:pt x="163065" y="0"/>
                </a:cubicBezTo>
                <a:lnTo>
                  <a:pt x="3224923" y="0"/>
                </a:lnTo>
                <a:cubicBezTo>
                  <a:pt x="3314981" y="0"/>
                  <a:pt x="3387988" y="73007"/>
                  <a:pt x="3387988" y="163065"/>
                </a:cubicBezTo>
                <a:lnTo>
                  <a:pt x="3387988" y="1362337"/>
                </a:lnTo>
                <a:cubicBezTo>
                  <a:pt x="3387988" y="1452395"/>
                  <a:pt x="3314981" y="1525402"/>
                  <a:pt x="3224923" y="1525402"/>
                </a:cubicBezTo>
                <a:lnTo>
                  <a:pt x="163065" y="1525402"/>
                </a:lnTo>
                <a:cubicBezTo>
                  <a:pt x="73007" y="1525402"/>
                  <a:pt x="0" y="1452395"/>
                  <a:pt x="0" y="1362337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8" name="标题 1"/>
          <p:cNvSpPr txBox="1"/>
          <p:nvPr/>
        </p:nvSpPr>
        <p:spPr>
          <a:xfrm rot="0" flipH="0" flipV="0">
            <a:off x="781050" y="406540"/>
            <a:ext cx="10671175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社区环境改善成果</a:t>
            </a:r>
            <a:endParaRPr kumimoji="1" lang="zh-CN" altLang="en-US"/>
          </a:p>
        </p:txBody>
      </p:sp>
    </p:spTree>
  </p:cSld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85000">
                <a:schemeClr val="bg1"/>
              </a:gs>
            </a:gsLst>
            <a:lin ang="162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1646871" y="4964430"/>
            <a:ext cx="8658293" cy="1165860"/>
          </a:xfrm>
          <a:prstGeom prst="roundRect">
            <a:avLst/>
          </a:prstGeom>
          <a:solidFill>
            <a:schemeClr val="bg1"/>
          </a:solidFill>
          <a:ln w="19050" cap="sq">
            <a:solidFill>
              <a:schemeClr val="bg1">
                <a:lumMod val="75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1" flipV="0">
            <a:off x="660400" y="4764101"/>
            <a:ext cx="2858766" cy="1372208"/>
          </a:xfrm>
          <a:custGeom>
            <a:avLst/>
            <a:gdLst>
              <a:gd name="connsiteX0" fmla="*/ 3000375 w 3000375"/>
              <a:gd name="connsiteY0" fmla="*/ 0 h 1440180"/>
              <a:gd name="connsiteX1" fmla="*/ 1260158 w 3000375"/>
              <a:gd name="connsiteY1" fmla="*/ 0 h 1440180"/>
              <a:gd name="connsiteX2" fmla="*/ 0 w 3000375"/>
              <a:gd name="connsiteY2" fmla="*/ 1260158 h 1440180"/>
              <a:gd name="connsiteX3" fmla="*/ 0 w 3000375"/>
              <a:gd name="connsiteY3" fmla="*/ 1440180 h 1440180"/>
              <a:gd name="connsiteX4" fmla="*/ 2280285 w 3000375"/>
              <a:gd name="connsiteY4" fmla="*/ 1440180 h 1440180"/>
              <a:gd name="connsiteX5" fmla="*/ 3000375 w 3000375"/>
              <a:gd name="connsiteY5" fmla="*/ 720090 h 1440180"/>
            </a:gdLst>
            <a:rect l="l" t="t" r="r" b="b"/>
            <a:pathLst>
              <a:path w="3000375" h="1440180">
                <a:moveTo>
                  <a:pt x="3000375" y="0"/>
                </a:moveTo>
                <a:lnTo>
                  <a:pt x="1260158" y="0"/>
                </a:lnTo>
                <a:cubicBezTo>
                  <a:pt x="564192" y="0"/>
                  <a:pt x="0" y="564192"/>
                  <a:pt x="0" y="1260158"/>
                </a:cubicBezTo>
                <a:lnTo>
                  <a:pt x="0" y="1440180"/>
                </a:lnTo>
                <a:lnTo>
                  <a:pt x="2280285" y="1440180"/>
                </a:lnTo>
                <a:cubicBezTo>
                  <a:pt x="2677980" y="1440180"/>
                  <a:pt x="3000375" y="1117785"/>
                  <a:pt x="3000375" y="720090"/>
                </a:cubicBezTo>
                <a:close/>
              </a:path>
            </a:pathLst>
          </a:custGeom>
          <a:solidFill>
            <a:schemeClr val="accent1"/>
          </a:solidFill>
          <a:ln w="317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1" flipV="0">
            <a:off x="1646871" y="3493175"/>
            <a:ext cx="8658293" cy="1165860"/>
          </a:xfrm>
          <a:prstGeom prst="roundRect">
            <a:avLst/>
          </a:prstGeom>
          <a:solidFill>
            <a:schemeClr val="bg1"/>
          </a:solidFill>
          <a:ln w="19050" cap="sq">
            <a:solidFill>
              <a:schemeClr val="bg1">
                <a:lumMod val="75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8660132" y="3292846"/>
            <a:ext cx="2858768" cy="1372208"/>
          </a:xfrm>
          <a:custGeom>
            <a:avLst/>
            <a:gdLst>
              <a:gd name="connsiteX0" fmla="*/ 3000375 w 3000375"/>
              <a:gd name="connsiteY0" fmla="*/ 0 h 1440180"/>
              <a:gd name="connsiteX1" fmla="*/ 1260158 w 3000375"/>
              <a:gd name="connsiteY1" fmla="*/ 0 h 1440180"/>
              <a:gd name="connsiteX2" fmla="*/ 0 w 3000375"/>
              <a:gd name="connsiteY2" fmla="*/ 1260158 h 1440180"/>
              <a:gd name="connsiteX3" fmla="*/ 0 w 3000375"/>
              <a:gd name="connsiteY3" fmla="*/ 1440180 h 1440180"/>
              <a:gd name="connsiteX4" fmla="*/ 2280285 w 3000375"/>
              <a:gd name="connsiteY4" fmla="*/ 1440180 h 1440180"/>
              <a:gd name="connsiteX5" fmla="*/ 3000375 w 3000375"/>
              <a:gd name="connsiteY5" fmla="*/ 720090 h 1440180"/>
            </a:gdLst>
            <a:rect l="l" t="t" r="r" b="b"/>
            <a:pathLst>
              <a:path w="3000375" h="1440180">
                <a:moveTo>
                  <a:pt x="3000375" y="0"/>
                </a:moveTo>
                <a:lnTo>
                  <a:pt x="1260158" y="0"/>
                </a:lnTo>
                <a:cubicBezTo>
                  <a:pt x="564192" y="0"/>
                  <a:pt x="0" y="564192"/>
                  <a:pt x="0" y="1260158"/>
                </a:cubicBezTo>
                <a:lnTo>
                  <a:pt x="0" y="1440180"/>
                </a:lnTo>
                <a:lnTo>
                  <a:pt x="2280285" y="1440180"/>
                </a:lnTo>
                <a:cubicBezTo>
                  <a:pt x="2677980" y="1440180"/>
                  <a:pt x="3000375" y="1117785"/>
                  <a:pt x="3000375" y="720090"/>
                </a:cubicBezTo>
                <a:close/>
              </a:path>
            </a:pathLst>
          </a:custGeom>
          <a:solidFill>
            <a:schemeClr val="accent2"/>
          </a:solidFill>
          <a:ln w="317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1646871" y="2021920"/>
            <a:ext cx="8658293" cy="1165860"/>
          </a:xfrm>
          <a:prstGeom prst="roundRect">
            <a:avLst/>
          </a:prstGeom>
          <a:solidFill>
            <a:schemeClr val="bg1"/>
          </a:solidFill>
          <a:ln w="19050" cap="sq">
            <a:solidFill>
              <a:schemeClr val="bg1">
                <a:lumMod val="75000"/>
              </a:schemeClr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1" flipV="0">
            <a:off x="660400" y="1821591"/>
            <a:ext cx="2858766" cy="1372208"/>
          </a:xfrm>
          <a:custGeom>
            <a:avLst/>
            <a:gdLst>
              <a:gd name="connsiteX0" fmla="*/ 3000375 w 3000375"/>
              <a:gd name="connsiteY0" fmla="*/ 0 h 1440180"/>
              <a:gd name="connsiteX1" fmla="*/ 1260158 w 3000375"/>
              <a:gd name="connsiteY1" fmla="*/ 0 h 1440180"/>
              <a:gd name="connsiteX2" fmla="*/ 0 w 3000375"/>
              <a:gd name="connsiteY2" fmla="*/ 1260158 h 1440180"/>
              <a:gd name="connsiteX3" fmla="*/ 0 w 3000375"/>
              <a:gd name="connsiteY3" fmla="*/ 1440180 h 1440180"/>
              <a:gd name="connsiteX4" fmla="*/ 2280285 w 3000375"/>
              <a:gd name="connsiteY4" fmla="*/ 1440180 h 1440180"/>
              <a:gd name="connsiteX5" fmla="*/ 3000375 w 3000375"/>
              <a:gd name="connsiteY5" fmla="*/ 720090 h 1440180"/>
            </a:gdLst>
            <a:rect l="l" t="t" r="r" b="b"/>
            <a:pathLst>
              <a:path w="3000375" h="1440180">
                <a:moveTo>
                  <a:pt x="3000375" y="0"/>
                </a:moveTo>
                <a:lnTo>
                  <a:pt x="1260158" y="0"/>
                </a:lnTo>
                <a:cubicBezTo>
                  <a:pt x="564192" y="0"/>
                  <a:pt x="0" y="564192"/>
                  <a:pt x="0" y="1260158"/>
                </a:cubicBezTo>
                <a:lnTo>
                  <a:pt x="0" y="1440180"/>
                </a:lnTo>
                <a:lnTo>
                  <a:pt x="2280285" y="1440180"/>
                </a:lnTo>
                <a:cubicBezTo>
                  <a:pt x="2677980" y="1440180"/>
                  <a:pt x="3000375" y="1117785"/>
                  <a:pt x="3000375" y="720090"/>
                </a:cubicBezTo>
                <a:close/>
              </a:path>
            </a:pathLst>
          </a:custGeom>
          <a:solidFill>
            <a:schemeClr val="accent1"/>
          </a:solidFill>
          <a:ln w="317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1858009" y="5053060"/>
            <a:ext cx="463548" cy="405828"/>
          </a:xfrm>
          <a:custGeom>
            <a:avLst/>
            <a:gdLst>
              <a:gd name="connsiteX0" fmla="*/ 411292 w 822400"/>
              <a:gd name="connsiteY0" fmla="*/ 234366 h 720000"/>
              <a:gd name="connsiteX1" fmla="*/ 285658 w 822400"/>
              <a:gd name="connsiteY1" fmla="*/ 360000 h 720000"/>
              <a:gd name="connsiteX2" fmla="*/ 411292 w 822400"/>
              <a:gd name="connsiteY2" fmla="*/ 485635 h 720000"/>
              <a:gd name="connsiteX3" fmla="*/ 536927 w 822400"/>
              <a:gd name="connsiteY3" fmla="*/ 360000 h 720000"/>
              <a:gd name="connsiteX4" fmla="*/ 411292 w 822400"/>
              <a:gd name="connsiteY4" fmla="*/ 234366 h 720000"/>
              <a:gd name="connsiteX5" fmla="*/ 411292 w 822400"/>
              <a:gd name="connsiteY5" fmla="*/ 178938 h 720000"/>
              <a:gd name="connsiteX6" fmla="*/ 592354 w 822400"/>
              <a:gd name="connsiteY6" fmla="*/ 360000 h 720000"/>
              <a:gd name="connsiteX7" fmla="*/ 411292 w 822400"/>
              <a:gd name="connsiteY7" fmla="*/ 541063 h 720000"/>
              <a:gd name="connsiteX8" fmla="*/ 230230 w 822400"/>
              <a:gd name="connsiteY8" fmla="*/ 360000 h 720000"/>
              <a:gd name="connsiteX9" fmla="*/ 411292 w 822400"/>
              <a:gd name="connsiteY9" fmla="*/ 178938 h 720000"/>
              <a:gd name="connsiteX10" fmla="*/ 235403 w 822400"/>
              <a:gd name="connsiteY10" fmla="*/ 55427 h 720000"/>
              <a:gd name="connsiteX11" fmla="*/ 59514 w 822400"/>
              <a:gd name="connsiteY11" fmla="*/ 360000 h 720000"/>
              <a:gd name="connsiteX12" fmla="*/ 235403 w 822400"/>
              <a:gd name="connsiteY12" fmla="*/ 664573 h 720000"/>
              <a:gd name="connsiteX13" fmla="*/ 587089 w 822400"/>
              <a:gd name="connsiteY13" fmla="*/ 664573 h 720000"/>
              <a:gd name="connsiteX14" fmla="*/ 762978 w 822400"/>
              <a:gd name="connsiteY14" fmla="*/ 360000 h 720000"/>
              <a:gd name="connsiteX15" fmla="*/ 587089 w 822400"/>
              <a:gd name="connsiteY15" fmla="*/ 55427 h 720000"/>
              <a:gd name="connsiteX16" fmla="*/ 219883 w 822400"/>
              <a:gd name="connsiteY16" fmla="*/ 0 h 720000"/>
              <a:gd name="connsiteX17" fmla="*/ 602516 w 822400"/>
              <a:gd name="connsiteY17" fmla="*/ 0 h 720000"/>
              <a:gd name="connsiteX18" fmla="*/ 627274 w 822400"/>
              <a:gd name="connsiteY18" fmla="*/ 14319 h 720000"/>
              <a:gd name="connsiteX19" fmla="*/ 818590 w 822400"/>
              <a:gd name="connsiteY19" fmla="*/ 345682 h 720000"/>
              <a:gd name="connsiteX20" fmla="*/ 818590 w 822400"/>
              <a:gd name="connsiteY20" fmla="*/ 374319 h 720000"/>
              <a:gd name="connsiteX21" fmla="*/ 627366 w 822400"/>
              <a:gd name="connsiteY21" fmla="*/ 705682 h 720000"/>
              <a:gd name="connsiteX22" fmla="*/ 602608 w 822400"/>
              <a:gd name="connsiteY22" fmla="*/ 720000 h 720000"/>
              <a:gd name="connsiteX23" fmla="*/ 219976 w 822400"/>
              <a:gd name="connsiteY23" fmla="*/ 720000 h 720000"/>
              <a:gd name="connsiteX24" fmla="*/ 195218 w 822400"/>
              <a:gd name="connsiteY24" fmla="*/ 705682 h 720000"/>
              <a:gd name="connsiteX25" fmla="*/ 3810 w 822400"/>
              <a:gd name="connsiteY25" fmla="*/ 374319 h 720000"/>
              <a:gd name="connsiteX26" fmla="*/ 3810 w 822400"/>
              <a:gd name="connsiteY26" fmla="*/ 345682 h 720000"/>
              <a:gd name="connsiteX27" fmla="*/ 195126 w 822400"/>
              <a:gd name="connsiteY27" fmla="*/ 14319 h 720000"/>
              <a:gd name="connsiteX28" fmla="*/ 219883 w 822400"/>
              <a:gd name="connsiteY28" fmla="*/ 0 h 720000"/>
            </a:gdLst>
            <a:rect l="l" t="t" r="r" b="b"/>
            <a:pathLst>
              <a:path w="822400" h="720000">
                <a:moveTo>
                  <a:pt x="411292" y="234366"/>
                </a:moveTo>
                <a:cubicBezTo>
                  <a:pt x="342008" y="234366"/>
                  <a:pt x="285658" y="290716"/>
                  <a:pt x="285658" y="360000"/>
                </a:cubicBezTo>
                <a:cubicBezTo>
                  <a:pt x="285658" y="429284"/>
                  <a:pt x="342008" y="485635"/>
                  <a:pt x="411292" y="485635"/>
                </a:cubicBezTo>
                <a:cubicBezTo>
                  <a:pt x="480576" y="485635"/>
                  <a:pt x="536927" y="429284"/>
                  <a:pt x="536927" y="360000"/>
                </a:cubicBezTo>
                <a:cubicBezTo>
                  <a:pt x="536927" y="290716"/>
                  <a:pt x="480576" y="234366"/>
                  <a:pt x="411292" y="234366"/>
                </a:cubicBezTo>
                <a:close/>
                <a:moveTo>
                  <a:pt x="411292" y="178938"/>
                </a:moveTo>
                <a:cubicBezTo>
                  <a:pt x="511153" y="178938"/>
                  <a:pt x="592354" y="260139"/>
                  <a:pt x="592354" y="360000"/>
                </a:cubicBezTo>
                <a:cubicBezTo>
                  <a:pt x="592354" y="459861"/>
                  <a:pt x="511153" y="541063"/>
                  <a:pt x="411292" y="541063"/>
                </a:cubicBezTo>
                <a:cubicBezTo>
                  <a:pt x="311431" y="541063"/>
                  <a:pt x="230230" y="459861"/>
                  <a:pt x="230230" y="360000"/>
                </a:cubicBezTo>
                <a:cubicBezTo>
                  <a:pt x="230230" y="260139"/>
                  <a:pt x="311431" y="178938"/>
                  <a:pt x="411292" y="178938"/>
                </a:cubicBezTo>
                <a:close/>
                <a:moveTo>
                  <a:pt x="235403" y="55427"/>
                </a:moveTo>
                <a:lnTo>
                  <a:pt x="59514" y="360000"/>
                </a:lnTo>
                <a:lnTo>
                  <a:pt x="235403" y="664573"/>
                </a:lnTo>
                <a:lnTo>
                  <a:pt x="587089" y="664573"/>
                </a:lnTo>
                <a:lnTo>
                  <a:pt x="762978" y="360000"/>
                </a:lnTo>
                <a:lnTo>
                  <a:pt x="587089" y="55427"/>
                </a:lnTo>
                <a:close/>
                <a:moveTo>
                  <a:pt x="219883" y="0"/>
                </a:moveTo>
                <a:lnTo>
                  <a:pt x="602516" y="0"/>
                </a:lnTo>
                <a:cubicBezTo>
                  <a:pt x="612678" y="0"/>
                  <a:pt x="622193" y="5450"/>
                  <a:pt x="627274" y="14319"/>
                </a:cubicBezTo>
                <a:lnTo>
                  <a:pt x="818590" y="345682"/>
                </a:lnTo>
                <a:cubicBezTo>
                  <a:pt x="823671" y="354550"/>
                  <a:pt x="823671" y="365451"/>
                  <a:pt x="818590" y="374319"/>
                </a:cubicBezTo>
                <a:lnTo>
                  <a:pt x="627366" y="705682"/>
                </a:lnTo>
                <a:cubicBezTo>
                  <a:pt x="622285" y="714550"/>
                  <a:pt x="612770" y="720000"/>
                  <a:pt x="602608" y="720000"/>
                </a:cubicBezTo>
                <a:lnTo>
                  <a:pt x="219976" y="720000"/>
                </a:lnTo>
                <a:cubicBezTo>
                  <a:pt x="209814" y="720000"/>
                  <a:pt x="200299" y="714550"/>
                  <a:pt x="195218" y="705682"/>
                </a:cubicBezTo>
                <a:lnTo>
                  <a:pt x="3810" y="374319"/>
                </a:lnTo>
                <a:cubicBezTo>
                  <a:pt x="-1271" y="365543"/>
                  <a:pt x="-1271" y="354550"/>
                  <a:pt x="3810" y="345682"/>
                </a:cubicBezTo>
                <a:lnTo>
                  <a:pt x="195126" y="14319"/>
                </a:lnTo>
                <a:cubicBezTo>
                  <a:pt x="200207" y="5450"/>
                  <a:pt x="209721" y="0"/>
                  <a:pt x="219883" y="0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1886835" y="2096120"/>
            <a:ext cx="405898" cy="463548"/>
          </a:xfrm>
          <a:custGeom>
            <a:avLst/>
            <a:gdLst>
              <a:gd name="connsiteX0" fmla="*/ 1449958 w 1449958"/>
              <a:gd name="connsiteY0" fmla="*/ 669913 h 1655898"/>
              <a:gd name="connsiteX1" fmla="*/ 1449586 w 1449958"/>
              <a:gd name="connsiteY1" fmla="*/ 666192 h 1655898"/>
              <a:gd name="connsiteX2" fmla="*/ 1449586 w 1449958"/>
              <a:gd name="connsiteY2" fmla="*/ 665634 h 1655898"/>
              <a:gd name="connsiteX3" fmla="*/ 1448098 w 1449958"/>
              <a:gd name="connsiteY3" fmla="*/ 658006 h 1655898"/>
              <a:gd name="connsiteX4" fmla="*/ 1445307 w 1449958"/>
              <a:gd name="connsiteY4" fmla="*/ 650379 h 1655898"/>
              <a:gd name="connsiteX5" fmla="*/ 1443633 w 1449958"/>
              <a:gd name="connsiteY5" fmla="*/ 646844 h 1655898"/>
              <a:gd name="connsiteX6" fmla="*/ 1441772 w 1449958"/>
              <a:gd name="connsiteY6" fmla="*/ 643496 h 1655898"/>
              <a:gd name="connsiteX7" fmla="*/ 1441400 w 1449958"/>
              <a:gd name="connsiteY7" fmla="*/ 643124 h 1655898"/>
              <a:gd name="connsiteX8" fmla="*/ 1439354 w 1449958"/>
              <a:gd name="connsiteY8" fmla="*/ 640147 h 1655898"/>
              <a:gd name="connsiteX9" fmla="*/ 1439168 w 1449958"/>
              <a:gd name="connsiteY9" fmla="*/ 639775 h 1655898"/>
              <a:gd name="connsiteX10" fmla="*/ 1436936 w 1449958"/>
              <a:gd name="connsiteY10" fmla="*/ 636798 h 1655898"/>
              <a:gd name="connsiteX11" fmla="*/ 1436378 w 1449958"/>
              <a:gd name="connsiteY11" fmla="*/ 636240 h 1655898"/>
              <a:gd name="connsiteX12" fmla="*/ 1433773 w 1449958"/>
              <a:gd name="connsiteY12" fmla="*/ 633450 h 1655898"/>
              <a:gd name="connsiteX13" fmla="*/ 816136 w 1449958"/>
              <a:gd name="connsiteY13" fmla="*/ 15813 h 1655898"/>
              <a:gd name="connsiteX14" fmla="*/ 813346 w 1449958"/>
              <a:gd name="connsiteY14" fmla="*/ 13208 h 1655898"/>
              <a:gd name="connsiteX15" fmla="*/ 812788 w 1449958"/>
              <a:gd name="connsiteY15" fmla="*/ 12650 h 1655898"/>
              <a:gd name="connsiteX16" fmla="*/ 809997 w 1449958"/>
              <a:gd name="connsiteY16" fmla="*/ 10418 h 1655898"/>
              <a:gd name="connsiteX17" fmla="*/ 809625 w 1449958"/>
              <a:gd name="connsiteY17" fmla="*/ 10232 h 1655898"/>
              <a:gd name="connsiteX18" fmla="*/ 806834 w 1449958"/>
              <a:gd name="connsiteY18" fmla="*/ 8372 h 1655898"/>
              <a:gd name="connsiteX19" fmla="*/ 806276 w 1449958"/>
              <a:gd name="connsiteY19" fmla="*/ 8000 h 1655898"/>
              <a:gd name="connsiteX20" fmla="*/ 802928 w 1449958"/>
              <a:gd name="connsiteY20" fmla="*/ 6139 h 1655898"/>
              <a:gd name="connsiteX21" fmla="*/ 802742 w 1449958"/>
              <a:gd name="connsiteY21" fmla="*/ 6139 h 1655898"/>
              <a:gd name="connsiteX22" fmla="*/ 799207 w 1449958"/>
              <a:gd name="connsiteY22" fmla="*/ 4465 h 1655898"/>
              <a:gd name="connsiteX23" fmla="*/ 799021 w 1449958"/>
              <a:gd name="connsiteY23" fmla="*/ 4465 h 1655898"/>
              <a:gd name="connsiteX24" fmla="*/ 791580 w 1449958"/>
              <a:gd name="connsiteY24" fmla="*/ 1860 h 1655898"/>
              <a:gd name="connsiteX25" fmla="*/ 791394 w 1449958"/>
              <a:gd name="connsiteY25" fmla="*/ 1860 h 1655898"/>
              <a:gd name="connsiteX26" fmla="*/ 783766 w 1449958"/>
              <a:gd name="connsiteY26" fmla="*/ 372 h 1655898"/>
              <a:gd name="connsiteX27" fmla="*/ 783022 w 1449958"/>
              <a:gd name="connsiteY27" fmla="*/ 372 h 1655898"/>
              <a:gd name="connsiteX28" fmla="*/ 779301 w 1449958"/>
              <a:gd name="connsiteY28" fmla="*/ 0 h 1655898"/>
              <a:gd name="connsiteX29" fmla="*/ 261751 w 1449958"/>
              <a:gd name="connsiteY29" fmla="*/ 0 h 1655898"/>
              <a:gd name="connsiteX30" fmla="*/ 0 w 1449958"/>
              <a:gd name="connsiteY30" fmla="*/ 261751 h 1655898"/>
              <a:gd name="connsiteX31" fmla="*/ 0 w 1449958"/>
              <a:gd name="connsiteY31" fmla="*/ 1394148 h 1655898"/>
              <a:gd name="connsiteX32" fmla="*/ 261751 w 1449958"/>
              <a:gd name="connsiteY32" fmla="*/ 1655899 h 1655898"/>
              <a:gd name="connsiteX33" fmla="*/ 1188207 w 1449958"/>
              <a:gd name="connsiteY33" fmla="*/ 1655899 h 1655898"/>
              <a:gd name="connsiteX34" fmla="*/ 1449958 w 1449958"/>
              <a:gd name="connsiteY34" fmla="*/ 1394148 h 1655898"/>
              <a:gd name="connsiteX35" fmla="*/ 1449958 w 1449958"/>
              <a:gd name="connsiteY35" fmla="*/ 672889 h 1655898"/>
              <a:gd name="connsiteX36" fmla="*/ 1449958 w 1449958"/>
              <a:gd name="connsiteY36" fmla="*/ 669913 h 1655898"/>
              <a:gd name="connsiteX37" fmla="*/ 832321 w 1449958"/>
              <a:gd name="connsiteY37" fmla="*/ 466948 h 1655898"/>
              <a:gd name="connsiteX38" fmla="*/ 832321 w 1449958"/>
              <a:gd name="connsiteY38" fmla="*/ 189942 h 1655898"/>
              <a:gd name="connsiteX39" fmla="*/ 1259458 w 1449958"/>
              <a:gd name="connsiteY39" fmla="*/ 617079 h 1655898"/>
              <a:gd name="connsiteX40" fmla="*/ 982452 w 1449958"/>
              <a:gd name="connsiteY40" fmla="*/ 617079 h 1655898"/>
              <a:gd name="connsiteX41" fmla="*/ 832321 w 1449958"/>
              <a:gd name="connsiteY41" fmla="*/ 466948 h 1655898"/>
              <a:gd name="connsiteX42" fmla="*/ 1338337 w 1449958"/>
              <a:gd name="connsiteY42" fmla="*/ 1393403 h 1655898"/>
              <a:gd name="connsiteX43" fmla="*/ 1188207 w 1449958"/>
              <a:gd name="connsiteY43" fmla="*/ 1543534 h 1655898"/>
              <a:gd name="connsiteX44" fmla="*/ 261751 w 1449958"/>
              <a:gd name="connsiteY44" fmla="*/ 1543534 h 1655898"/>
              <a:gd name="connsiteX45" fmla="*/ 111621 w 1449958"/>
              <a:gd name="connsiteY45" fmla="*/ 1393403 h 1655898"/>
              <a:gd name="connsiteX46" fmla="*/ 111621 w 1449958"/>
              <a:gd name="connsiteY46" fmla="*/ 261007 h 1655898"/>
              <a:gd name="connsiteX47" fmla="*/ 261751 w 1449958"/>
              <a:gd name="connsiteY47" fmla="*/ 110877 h 1655898"/>
              <a:gd name="connsiteX48" fmla="*/ 720700 w 1449958"/>
              <a:gd name="connsiteY48" fmla="*/ 110877 h 1655898"/>
              <a:gd name="connsiteX49" fmla="*/ 720700 w 1449958"/>
              <a:gd name="connsiteY49" fmla="*/ 466948 h 1655898"/>
              <a:gd name="connsiteX50" fmla="*/ 982452 w 1449958"/>
              <a:gd name="connsiteY50" fmla="*/ 728700 h 1655898"/>
              <a:gd name="connsiteX51" fmla="*/ 1338523 w 1449958"/>
              <a:gd name="connsiteY51" fmla="*/ 728700 h 1655898"/>
              <a:gd name="connsiteX52" fmla="*/ 1338523 w 1449958"/>
              <a:gd name="connsiteY52" fmla="*/ 1393403 h 1655898"/>
            </a:gdLst>
            <a:rect l="l" t="t" r="r" b="b"/>
            <a:pathLst>
              <a:path w="1449958" h="1655898">
                <a:moveTo>
                  <a:pt x="1449958" y="669913"/>
                </a:moveTo>
                <a:cubicBezTo>
                  <a:pt x="1449958" y="668610"/>
                  <a:pt x="1449772" y="667308"/>
                  <a:pt x="1449586" y="666192"/>
                </a:cubicBezTo>
                <a:lnTo>
                  <a:pt x="1449586" y="665634"/>
                </a:lnTo>
                <a:cubicBezTo>
                  <a:pt x="1449214" y="663029"/>
                  <a:pt x="1448656" y="660425"/>
                  <a:pt x="1448098" y="658006"/>
                </a:cubicBezTo>
                <a:cubicBezTo>
                  <a:pt x="1447354" y="655402"/>
                  <a:pt x="1446423" y="652797"/>
                  <a:pt x="1445307" y="650379"/>
                </a:cubicBezTo>
                <a:cubicBezTo>
                  <a:pt x="1444749" y="649077"/>
                  <a:pt x="1444191" y="647960"/>
                  <a:pt x="1443633" y="646844"/>
                </a:cubicBezTo>
                <a:cubicBezTo>
                  <a:pt x="1443075" y="645728"/>
                  <a:pt x="1442331" y="644612"/>
                  <a:pt x="1441772" y="643496"/>
                </a:cubicBezTo>
                <a:cubicBezTo>
                  <a:pt x="1441587" y="643310"/>
                  <a:pt x="1441587" y="643124"/>
                  <a:pt x="1441400" y="643124"/>
                </a:cubicBezTo>
                <a:cubicBezTo>
                  <a:pt x="1440842" y="642193"/>
                  <a:pt x="1440098" y="641077"/>
                  <a:pt x="1439354" y="640147"/>
                </a:cubicBezTo>
                <a:cubicBezTo>
                  <a:pt x="1439354" y="640147"/>
                  <a:pt x="1439168" y="639961"/>
                  <a:pt x="1439168" y="639775"/>
                </a:cubicBezTo>
                <a:cubicBezTo>
                  <a:pt x="1438424" y="638845"/>
                  <a:pt x="1437680" y="637729"/>
                  <a:pt x="1436936" y="636798"/>
                </a:cubicBezTo>
                <a:lnTo>
                  <a:pt x="1436378" y="636240"/>
                </a:lnTo>
                <a:cubicBezTo>
                  <a:pt x="1435633" y="635310"/>
                  <a:pt x="1434703" y="634380"/>
                  <a:pt x="1433773" y="633450"/>
                </a:cubicBezTo>
                <a:lnTo>
                  <a:pt x="816136" y="15813"/>
                </a:lnTo>
                <a:cubicBezTo>
                  <a:pt x="815206" y="14883"/>
                  <a:pt x="814276" y="14139"/>
                  <a:pt x="813346" y="13208"/>
                </a:cubicBezTo>
                <a:lnTo>
                  <a:pt x="812788" y="12650"/>
                </a:lnTo>
                <a:lnTo>
                  <a:pt x="809997" y="10418"/>
                </a:lnTo>
                <a:cubicBezTo>
                  <a:pt x="809811" y="10418"/>
                  <a:pt x="809811" y="10232"/>
                  <a:pt x="809625" y="10232"/>
                </a:cubicBezTo>
                <a:cubicBezTo>
                  <a:pt x="808695" y="9488"/>
                  <a:pt x="807765" y="8930"/>
                  <a:pt x="806834" y="8372"/>
                </a:cubicBezTo>
                <a:cubicBezTo>
                  <a:pt x="806649" y="8186"/>
                  <a:pt x="806462" y="8186"/>
                  <a:pt x="806276" y="8000"/>
                </a:cubicBezTo>
                <a:cubicBezTo>
                  <a:pt x="805160" y="7255"/>
                  <a:pt x="804044" y="6697"/>
                  <a:pt x="802928" y="6139"/>
                </a:cubicBezTo>
                <a:lnTo>
                  <a:pt x="802742" y="6139"/>
                </a:lnTo>
                <a:cubicBezTo>
                  <a:pt x="801626" y="5581"/>
                  <a:pt x="800509" y="5023"/>
                  <a:pt x="799207" y="4465"/>
                </a:cubicBezTo>
                <a:lnTo>
                  <a:pt x="799021" y="4465"/>
                </a:lnTo>
                <a:cubicBezTo>
                  <a:pt x="796603" y="3349"/>
                  <a:pt x="793998" y="2418"/>
                  <a:pt x="791580" y="1860"/>
                </a:cubicBezTo>
                <a:lnTo>
                  <a:pt x="791394" y="1860"/>
                </a:lnTo>
                <a:cubicBezTo>
                  <a:pt x="788975" y="1116"/>
                  <a:pt x="786371" y="744"/>
                  <a:pt x="783766" y="372"/>
                </a:cubicBezTo>
                <a:lnTo>
                  <a:pt x="783022" y="372"/>
                </a:lnTo>
                <a:cubicBezTo>
                  <a:pt x="781720" y="186"/>
                  <a:pt x="780604" y="186"/>
                  <a:pt x="779301" y="0"/>
                </a:cubicBezTo>
                <a:lnTo>
                  <a:pt x="261751" y="0"/>
                </a:lnTo>
                <a:cubicBezTo>
                  <a:pt x="117388" y="0"/>
                  <a:pt x="0" y="117388"/>
                  <a:pt x="0" y="261751"/>
                </a:cubicBezTo>
                <a:lnTo>
                  <a:pt x="0" y="1394148"/>
                </a:lnTo>
                <a:cubicBezTo>
                  <a:pt x="0" y="1538511"/>
                  <a:pt x="117388" y="1655899"/>
                  <a:pt x="261751" y="1655899"/>
                </a:cubicBezTo>
                <a:lnTo>
                  <a:pt x="1188207" y="1655899"/>
                </a:lnTo>
                <a:cubicBezTo>
                  <a:pt x="1332570" y="1655899"/>
                  <a:pt x="1449958" y="1538511"/>
                  <a:pt x="1449958" y="1394148"/>
                </a:cubicBezTo>
                <a:lnTo>
                  <a:pt x="1449958" y="672889"/>
                </a:lnTo>
                <a:lnTo>
                  <a:pt x="1449958" y="669913"/>
                </a:lnTo>
                <a:close/>
                <a:moveTo>
                  <a:pt x="832321" y="466948"/>
                </a:moveTo>
                <a:lnTo>
                  <a:pt x="832321" y="189942"/>
                </a:lnTo>
                <a:lnTo>
                  <a:pt x="1259458" y="617079"/>
                </a:lnTo>
                <a:lnTo>
                  <a:pt x="982452" y="617079"/>
                </a:lnTo>
                <a:cubicBezTo>
                  <a:pt x="899666" y="617079"/>
                  <a:pt x="832321" y="549734"/>
                  <a:pt x="832321" y="466948"/>
                </a:cubicBezTo>
                <a:close/>
                <a:moveTo>
                  <a:pt x="1338337" y="1393403"/>
                </a:moveTo>
                <a:cubicBezTo>
                  <a:pt x="1338337" y="1476189"/>
                  <a:pt x="1270992" y="1543534"/>
                  <a:pt x="1188207" y="1543534"/>
                </a:cubicBezTo>
                <a:lnTo>
                  <a:pt x="261751" y="1543534"/>
                </a:lnTo>
                <a:cubicBezTo>
                  <a:pt x="178966" y="1543534"/>
                  <a:pt x="111621" y="1476189"/>
                  <a:pt x="111621" y="1393403"/>
                </a:cubicBezTo>
                <a:lnTo>
                  <a:pt x="111621" y="261007"/>
                </a:lnTo>
                <a:cubicBezTo>
                  <a:pt x="111621" y="178222"/>
                  <a:pt x="178966" y="110877"/>
                  <a:pt x="261751" y="110877"/>
                </a:cubicBezTo>
                <a:lnTo>
                  <a:pt x="720700" y="110877"/>
                </a:lnTo>
                <a:lnTo>
                  <a:pt x="720700" y="466948"/>
                </a:lnTo>
                <a:cubicBezTo>
                  <a:pt x="720700" y="611312"/>
                  <a:pt x="838088" y="728700"/>
                  <a:pt x="982452" y="728700"/>
                </a:cubicBezTo>
                <a:lnTo>
                  <a:pt x="1338523" y="728700"/>
                </a:lnTo>
                <a:lnTo>
                  <a:pt x="1338523" y="1393403"/>
                </a:ln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9857742" y="3578197"/>
            <a:ext cx="463548" cy="420258"/>
          </a:xfrm>
          <a:custGeom>
            <a:avLst/>
            <a:gdLst>
              <a:gd name="connsiteX0" fmla="*/ 351048 w 1543905"/>
              <a:gd name="connsiteY0" fmla="*/ 523317 h 1399728"/>
              <a:gd name="connsiteX1" fmla="*/ 351048 w 1543905"/>
              <a:gd name="connsiteY1" fmla="*/ 523317 h 1399728"/>
              <a:gd name="connsiteX2" fmla="*/ 351420 w 1543905"/>
              <a:gd name="connsiteY2" fmla="*/ 523503 h 1399728"/>
              <a:gd name="connsiteX3" fmla="*/ 351420 w 1543905"/>
              <a:gd name="connsiteY3" fmla="*/ 1020031 h 1399728"/>
              <a:gd name="connsiteX4" fmla="*/ 351048 w 1543905"/>
              <a:gd name="connsiteY4" fmla="*/ 1020403 h 1399728"/>
              <a:gd name="connsiteX5" fmla="*/ 163525 w 1543905"/>
              <a:gd name="connsiteY5" fmla="*/ 1020403 h 1399728"/>
              <a:gd name="connsiteX6" fmla="*/ 163153 w 1543905"/>
              <a:gd name="connsiteY6" fmla="*/ 1020031 h 1399728"/>
              <a:gd name="connsiteX7" fmla="*/ 163153 w 1543905"/>
              <a:gd name="connsiteY7" fmla="*/ 523503 h 1399728"/>
              <a:gd name="connsiteX8" fmla="*/ 163153 w 1543905"/>
              <a:gd name="connsiteY8" fmla="*/ 523317 h 1399728"/>
              <a:gd name="connsiteX9" fmla="*/ 163339 w 1543905"/>
              <a:gd name="connsiteY9" fmla="*/ 523131 h 1399728"/>
              <a:gd name="connsiteX10" fmla="*/ 351048 w 1543905"/>
              <a:gd name="connsiteY10" fmla="*/ 523131 h 1399728"/>
              <a:gd name="connsiteX11" fmla="*/ 351048 w 1543905"/>
              <a:gd name="connsiteY11" fmla="*/ 411696 h 1399728"/>
              <a:gd name="connsiteX12" fmla="*/ 163339 w 1543905"/>
              <a:gd name="connsiteY12" fmla="*/ 411696 h 1399728"/>
              <a:gd name="connsiteX13" fmla="*/ 51346 w 1543905"/>
              <a:gd name="connsiteY13" fmla="*/ 523689 h 1399728"/>
              <a:gd name="connsiteX14" fmla="*/ 51346 w 1543905"/>
              <a:gd name="connsiteY14" fmla="*/ 1020217 h 1399728"/>
              <a:gd name="connsiteX15" fmla="*/ 163339 w 1543905"/>
              <a:gd name="connsiteY15" fmla="*/ 1132210 h 1399728"/>
              <a:gd name="connsiteX16" fmla="*/ 351048 w 1543905"/>
              <a:gd name="connsiteY16" fmla="*/ 1132210 h 1399728"/>
              <a:gd name="connsiteX17" fmla="*/ 463042 w 1543905"/>
              <a:gd name="connsiteY17" fmla="*/ 1020217 h 1399728"/>
              <a:gd name="connsiteX18" fmla="*/ 463042 w 1543905"/>
              <a:gd name="connsiteY18" fmla="*/ 523503 h 1399728"/>
              <a:gd name="connsiteX19" fmla="*/ 351048 w 1543905"/>
              <a:gd name="connsiteY19" fmla="*/ 411696 h 1399728"/>
              <a:gd name="connsiteX20" fmla="*/ 865808 w 1543905"/>
              <a:gd name="connsiteY20" fmla="*/ 111621 h 1399728"/>
              <a:gd name="connsiteX21" fmla="*/ 866180 w 1543905"/>
              <a:gd name="connsiteY21" fmla="*/ 111807 h 1399728"/>
              <a:gd name="connsiteX22" fmla="*/ 866180 w 1543905"/>
              <a:gd name="connsiteY22" fmla="*/ 1020031 h 1399728"/>
              <a:gd name="connsiteX23" fmla="*/ 865808 w 1543905"/>
              <a:gd name="connsiteY23" fmla="*/ 1020403 h 1399728"/>
              <a:gd name="connsiteX24" fmla="*/ 678284 w 1543905"/>
              <a:gd name="connsiteY24" fmla="*/ 1020403 h 1399728"/>
              <a:gd name="connsiteX25" fmla="*/ 677912 w 1543905"/>
              <a:gd name="connsiteY25" fmla="*/ 1020031 h 1399728"/>
              <a:gd name="connsiteX26" fmla="*/ 677912 w 1543905"/>
              <a:gd name="connsiteY26" fmla="*/ 111993 h 1399728"/>
              <a:gd name="connsiteX27" fmla="*/ 677912 w 1543905"/>
              <a:gd name="connsiteY27" fmla="*/ 111807 h 1399728"/>
              <a:gd name="connsiteX28" fmla="*/ 678098 w 1543905"/>
              <a:gd name="connsiteY28" fmla="*/ 111621 h 1399728"/>
              <a:gd name="connsiteX29" fmla="*/ 865808 w 1543905"/>
              <a:gd name="connsiteY29" fmla="*/ 111621 h 1399728"/>
              <a:gd name="connsiteX30" fmla="*/ 865808 w 1543905"/>
              <a:gd name="connsiteY30" fmla="*/ 0 h 1399728"/>
              <a:gd name="connsiteX31" fmla="*/ 677912 w 1543905"/>
              <a:gd name="connsiteY31" fmla="*/ 0 h 1399728"/>
              <a:gd name="connsiteX32" fmla="*/ 565919 w 1543905"/>
              <a:gd name="connsiteY32" fmla="*/ 111993 h 1399728"/>
              <a:gd name="connsiteX33" fmla="*/ 565919 w 1543905"/>
              <a:gd name="connsiteY33" fmla="*/ 1020217 h 1399728"/>
              <a:gd name="connsiteX34" fmla="*/ 677912 w 1543905"/>
              <a:gd name="connsiteY34" fmla="*/ 1132210 h 1399728"/>
              <a:gd name="connsiteX35" fmla="*/ 865622 w 1543905"/>
              <a:gd name="connsiteY35" fmla="*/ 1132210 h 1399728"/>
              <a:gd name="connsiteX36" fmla="*/ 977615 w 1543905"/>
              <a:gd name="connsiteY36" fmla="*/ 1020217 h 1399728"/>
              <a:gd name="connsiteX37" fmla="*/ 977615 w 1543905"/>
              <a:gd name="connsiteY37" fmla="*/ 111993 h 1399728"/>
              <a:gd name="connsiteX38" fmla="*/ 865808 w 1543905"/>
              <a:gd name="connsiteY38" fmla="*/ 0 h 1399728"/>
              <a:gd name="connsiteX39" fmla="*/ 1380381 w 1543905"/>
              <a:gd name="connsiteY39" fmla="*/ 729072 h 1399728"/>
              <a:gd name="connsiteX40" fmla="*/ 1380753 w 1543905"/>
              <a:gd name="connsiteY40" fmla="*/ 729258 h 1399728"/>
              <a:gd name="connsiteX41" fmla="*/ 1380753 w 1543905"/>
              <a:gd name="connsiteY41" fmla="*/ 1020031 h 1399728"/>
              <a:gd name="connsiteX42" fmla="*/ 1380381 w 1543905"/>
              <a:gd name="connsiteY42" fmla="*/ 1020403 h 1399728"/>
              <a:gd name="connsiteX43" fmla="*/ 1192858 w 1543905"/>
              <a:gd name="connsiteY43" fmla="*/ 1020403 h 1399728"/>
              <a:gd name="connsiteX44" fmla="*/ 1192485 w 1543905"/>
              <a:gd name="connsiteY44" fmla="*/ 1020031 h 1399728"/>
              <a:gd name="connsiteX45" fmla="*/ 1192485 w 1543905"/>
              <a:gd name="connsiteY45" fmla="*/ 729444 h 1399728"/>
              <a:gd name="connsiteX46" fmla="*/ 1192485 w 1543905"/>
              <a:gd name="connsiteY46" fmla="*/ 729258 h 1399728"/>
              <a:gd name="connsiteX47" fmla="*/ 1192671 w 1543905"/>
              <a:gd name="connsiteY47" fmla="*/ 729072 h 1399728"/>
              <a:gd name="connsiteX48" fmla="*/ 1380381 w 1543905"/>
              <a:gd name="connsiteY48" fmla="*/ 729072 h 1399728"/>
              <a:gd name="connsiteX49" fmla="*/ 1380381 w 1543905"/>
              <a:gd name="connsiteY49" fmla="*/ 617451 h 1399728"/>
              <a:gd name="connsiteX50" fmla="*/ 1192671 w 1543905"/>
              <a:gd name="connsiteY50" fmla="*/ 617451 h 1399728"/>
              <a:gd name="connsiteX51" fmla="*/ 1080678 w 1543905"/>
              <a:gd name="connsiteY51" fmla="*/ 729444 h 1399728"/>
              <a:gd name="connsiteX52" fmla="*/ 1080678 w 1543905"/>
              <a:gd name="connsiteY52" fmla="*/ 1020031 h 1399728"/>
              <a:gd name="connsiteX53" fmla="*/ 1192671 w 1543905"/>
              <a:gd name="connsiteY53" fmla="*/ 1132024 h 1399728"/>
              <a:gd name="connsiteX54" fmla="*/ 1380381 w 1543905"/>
              <a:gd name="connsiteY54" fmla="*/ 1132024 h 1399728"/>
              <a:gd name="connsiteX55" fmla="*/ 1492374 w 1543905"/>
              <a:gd name="connsiteY55" fmla="*/ 1020031 h 1399728"/>
              <a:gd name="connsiteX56" fmla="*/ 1492374 w 1543905"/>
              <a:gd name="connsiteY56" fmla="*/ 729444 h 1399728"/>
              <a:gd name="connsiteX57" fmla="*/ 1380381 w 1543905"/>
              <a:gd name="connsiteY57" fmla="*/ 617451 h 1399728"/>
              <a:gd name="connsiteX58" fmla="*/ 1481956 w 1543905"/>
              <a:gd name="connsiteY58" fmla="*/ 1276201 h 1399728"/>
              <a:gd name="connsiteX59" fmla="*/ 61764 w 1543905"/>
              <a:gd name="connsiteY59" fmla="*/ 1276201 h 1399728"/>
              <a:gd name="connsiteX60" fmla="*/ 0 w 1543905"/>
              <a:gd name="connsiteY60" fmla="*/ 1337965 h 1399728"/>
              <a:gd name="connsiteX61" fmla="*/ 61764 w 1543905"/>
              <a:gd name="connsiteY61" fmla="*/ 1399729 h 1399728"/>
              <a:gd name="connsiteX62" fmla="*/ 1482142 w 1543905"/>
              <a:gd name="connsiteY62" fmla="*/ 1399729 h 1399728"/>
              <a:gd name="connsiteX63" fmla="*/ 1543906 w 1543905"/>
              <a:gd name="connsiteY63" fmla="*/ 1337965 h 1399728"/>
              <a:gd name="connsiteX64" fmla="*/ 1481956 w 1543905"/>
              <a:gd name="connsiteY64" fmla="*/ 1276201 h 1399728"/>
            </a:gdLst>
            <a:rect l="l" t="t" r="r" b="b"/>
            <a:pathLst>
              <a:path w="1543905" h="1399728">
                <a:moveTo>
                  <a:pt x="351048" y="523317"/>
                </a:moveTo>
                <a:cubicBezTo>
                  <a:pt x="351234" y="523317"/>
                  <a:pt x="351234" y="523317"/>
                  <a:pt x="351048" y="523317"/>
                </a:cubicBezTo>
                <a:cubicBezTo>
                  <a:pt x="351234" y="523317"/>
                  <a:pt x="351420" y="523503"/>
                  <a:pt x="351420" y="523503"/>
                </a:cubicBezTo>
                <a:lnTo>
                  <a:pt x="351420" y="1020031"/>
                </a:lnTo>
                <a:lnTo>
                  <a:pt x="351048" y="1020403"/>
                </a:lnTo>
                <a:lnTo>
                  <a:pt x="163525" y="1020403"/>
                </a:lnTo>
                <a:lnTo>
                  <a:pt x="163153" y="1020031"/>
                </a:lnTo>
                <a:lnTo>
                  <a:pt x="163153" y="523503"/>
                </a:lnTo>
                <a:lnTo>
                  <a:pt x="163153" y="523317"/>
                </a:lnTo>
                <a:lnTo>
                  <a:pt x="163339" y="523131"/>
                </a:lnTo>
                <a:lnTo>
                  <a:pt x="351048" y="523131"/>
                </a:lnTo>
                <a:moveTo>
                  <a:pt x="351048" y="411696"/>
                </a:moveTo>
                <a:lnTo>
                  <a:pt x="163339" y="411696"/>
                </a:lnTo>
                <a:cubicBezTo>
                  <a:pt x="101575" y="411696"/>
                  <a:pt x="51346" y="461739"/>
                  <a:pt x="51346" y="523689"/>
                </a:cubicBezTo>
                <a:lnTo>
                  <a:pt x="51346" y="1020217"/>
                </a:lnTo>
                <a:cubicBezTo>
                  <a:pt x="51346" y="1081795"/>
                  <a:pt x="101761" y="1132210"/>
                  <a:pt x="163339" y="1132210"/>
                </a:cubicBezTo>
                <a:lnTo>
                  <a:pt x="351048" y="1132210"/>
                </a:lnTo>
                <a:cubicBezTo>
                  <a:pt x="412626" y="1132210"/>
                  <a:pt x="463042" y="1081795"/>
                  <a:pt x="463042" y="1020217"/>
                </a:cubicBezTo>
                <a:lnTo>
                  <a:pt x="463042" y="523503"/>
                </a:lnTo>
                <a:cubicBezTo>
                  <a:pt x="463042" y="461739"/>
                  <a:pt x="412998" y="411696"/>
                  <a:pt x="351048" y="411696"/>
                </a:cubicBezTo>
                <a:close/>
                <a:moveTo>
                  <a:pt x="865808" y="111621"/>
                </a:moveTo>
                <a:cubicBezTo>
                  <a:pt x="865994" y="111621"/>
                  <a:pt x="866180" y="111807"/>
                  <a:pt x="866180" y="111807"/>
                </a:cubicBezTo>
                <a:lnTo>
                  <a:pt x="866180" y="1020031"/>
                </a:lnTo>
                <a:lnTo>
                  <a:pt x="865808" y="1020403"/>
                </a:lnTo>
                <a:lnTo>
                  <a:pt x="678284" y="1020403"/>
                </a:lnTo>
                <a:lnTo>
                  <a:pt x="677912" y="1020031"/>
                </a:lnTo>
                <a:lnTo>
                  <a:pt x="677912" y="111993"/>
                </a:lnTo>
                <a:lnTo>
                  <a:pt x="677912" y="111807"/>
                </a:lnTo>
                <a:lnTo>
                  <a:pt x="678098" y="111621"/>
                </a:lnTo>
                <a:lnTo>
                  <a:pt x="865808" y="111621"/>
                </a:lnTo>
                <a:moveTo>
                  <a:pt x="865808" y="0"/>
                </a:moveTo>
                <a:lnTo>
                  <a:pt x="677912" y="0"/>
                </a:lnTo>
                <a:cubicBezTo>
                  <a:pt x="616148" y="0"/>
                  <a:pt x="565919" y="50043"/>
                  <a:pt x="565919" y="111993"/>
                </a:cubicBezTo>
                <a:lnTo>
                  <a:pt x="565919" y="1020217"/>
                </a:lnTo>
                <a:cubicBezTo>
                  <a:pt x="565919" y="1081795"/>
                  <a:pt x="616335" y="1132210"/>
                  <a:pt x="677912" y="1132210"/>
                </a:cubicBezTo>
                <a:lnTo>
                  <a:pt x="865622" y="1132210"/>
                </a:lnTo>
                <a:cubicBezTo>
                  <a:pt x="927199" y="1132210"/>
                  <a:pt x="977615" y="1081795"/>
                  <a:pt x="977615" y="1020217"/>
                </a:cubicBezTo>
                <a:lnTo>
                  <a:pt x="977615" y="111993"/>
                </a:lnTo>
                <a:cubicBezTo>
                  <a:pt x="977615" y="50043"/>
                  <a:pt x="927571" y="0"/>
                  <a:pt x="865808" y="0"/>
                </a:cubicBezTo>
                <a:close/>
                <a:moveTo>
                  <a:pt x="1380381" y="729072"/>
                </a:moveTo>
                <a:cubicBezTo>
                  <a:pt x="1380567" y="729072"/>
                  <a:pt x="1380753" y="729258"/>
                  <a:pt x="1380753" y="729258"/>
                </a:cubicBezTo>
                <a:lnTo>
                  <a:pt x="1380753" y="1020031"/>
                </a:lnTo>
                <a:lnTo>
                  <a:pt x="1380381" y="1020403"/>
                </a:lnTo>
                <a:lnTo>
                  <a:pt x="1192858" y="1020403"/>
                </a:lnTo>
                <a:lnTo>
                  <a:pt x="1192485" y="1020031"/>
                </a:lnTo>
                <a:lnTo>
                  <a:pt x="1192485" y="729444"/>
                </a:lnTo>
                <a:lnTo>
                  <a:pt x="1192485" y="729258"/>
                </a:lnTo>
                <a:lnTo>
                  <a:pt x="1192671" y="729072"/>
                </a:lnTo>
                <a:lnTo>
                  <a:pt x="1380381" y="729072"/>
                </a:lnTo>
                <a:moveTo>
                  <a:pt x="1380381" y="617451"/>
                </a:moveTo>
                <a:lnTo>
                  <a:pt x="1192671" y="617451"/>
                </a:lnTo>
                <a:cubicBezTo>
                  <a:pt x="1130908" y="617451"/>
                  <a:pt x="1080678" y="667494"/>
                  <a:pt x="1080678" y="729444"/>
                </a:cubicBezTo>
                <a:lnTo>
                  <a:pt x="1080678" y="1020031"/>
                </a:lnTo>
                <a:cubicBezTo>
                  <a:pt x="1080678" y="1081608"/>
                  <a:pt x="1131094" y="1132024"/>
                  <a:pt x="1192671" y="1132024"/>
                </a:cubicBezTo>
                <a:lnTo>
                  <a:pt x="1380381" y="1132024"/>
                </a:lnTo>
                <a:cubicBezTo>
                  <a:pt x="1441959" y="1132024"/>
                  <a:pt x="1492374" y="1081608"/>
                  <a:pt x="1492374" y="1020031"/>
                </a:cubicBezTo>
                <a:lnTo>
                  <a:pt x="1492374" y="729444"/>
                </a:lnTo>
                <a:cubicBezTo>
                  <a:pt x="1492374" y="667680"/>
                  <a:pt x="1442145" y="617451"/>
                  <a:pt x="1380381" y="617451"/>
                </a:cubicBezTo>
                <a:close/>
                <a:moveTo>
                  <a:pt x="1481956" y="1276201"/>
                </a:moveTo>
                <a:lnTo>
                  <a:pt x="61764" y="1276201"/>
                </a:lnTo>
                <a:cubicBezTo>
                  <a:pt x="27719" y="1276201"/>
                  <a:pt x="0" y="1303920"/>
                  <a:pt x="0" y="1337965"/>
                </a:cubicBezTo>
                <a:cubicBezTo>
                  <a:pt x="0" y="1372009"/>
                  <a:pt x="27719" y="1399729"/>
                  <a:pt x="61764" y="1399729"/>
                </a:cubicBezTo>
                <a:lnTo>
                  <a:pt x="1482142" y="1399729"/>
                </a:lnTo>
                <a:cubicBezTo>
                  <a:pt x="1516187" y="1399729"/>
                  <a:pt x="1543906" y="1372009"/>
                  <a:pt x="1543906" y="1337965"/>
                </a:cubicBezTo>
                <a:cubicBezTo>
                  <a:pt x="1543720" y="1303734"/>
                  <a:pt x="1516187" y="1276201"/>
                  <a:pt x="1481956" y="1276201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3685439" y="5064803"/>
            <a:ext cx="6372959" cy="96511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1086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分析本季度社区文化活动对社会文明建设的推动作用，如提升社区知名度和吸引外来投资等。
讨论文化活动在传承历史文化、促进文化交流方面的意义。
提出通过文化活动提升社区软实力的策略，如打造社区文化品牌和培养文化人才。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1967525" y="3593548"/>
            <a:ext cx="6372959" cy="96511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r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描述本季度社区文化活动中居民的参与情况，如参与人数、反馈意见等。
分析居民参与文化活动的积极性及其对社区凝聚力的影响。
提出提高居民参与度的措施，如提供多样化活动和优化活动宣传。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3685439" y="2122293"/>
            <a:ext cx="6372959" cy="96511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介绍本季度社区文化活动的策划思路和实施过程，如节日庆典、文艺演出等。
分析文化活动对丰富居民精神生活和增强社区文化氛围的作用。
提出未来文化活动创新的方向，如结合传统节日和现代元素。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1120039" y="2642993"/>
            <a:ext cx="1940659" cy="43171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1524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文化活动的策划与实施</a:t>
            </a: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9082939" y="4078093"/>
            <a:ext cx="1940659" cy="43171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文化活动的居民参与</a:t>
            </a: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1120039" y="5602093"/>
            <a:ext cx="1940659" cy="43171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文化活动的社会效应</a:t>
            </a: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0">
            <a:off x="781050" y="406540"/>
            <a:ext cx="10671175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社区文化活动开展</a:t>
            </a:r>
            <a:endParaRPr kumimoji="1" lang="zh-CN" altLang="en-US"/>
          </a:p>
        </p:txBody>
      </p:sp>
    </p:spTree>
  </p:cSld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0" r="0" b="10052"/>
          <a:stretch>
            <a:fillRect/>
          </a:stretch>
        </p:blipFill>
        <p:spPr>
          <a:xfrm rot="0" flipH="0" flipV="0">
            <a:off x="0" y="0"/>
            <a:ext cx="12192000" cy="6858000"/>
          </a:xfrm>
          <a:custGeom>
            <a:avLst/>
            <a:gd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" name="标题 1"/>
          <p:cNvSpPr txBox="1"/>
          <p:nvPr/>
        </p:nvSpPr>
        <p:spPr>
          <a:xfrm rot="0" flipH="0" flipV="0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53000"/>
                </a:schemeClr>
              </a:gs>
              <a:gs pos="79000">
                <a:schemeClr val="accent1">
                  <a:alpha val="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b"/>
          <a:lstStyle/>
          <a:p>
            <a:pPr algn="ctr"/>
            <a:endParaRPr kumimoji="1" lang="zh-CN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alphaModFix amt="100000"/>
          </a:blip>
          <a:srcRect l="0" t="0" r="0" b="0"/>
          <a:stretch>
            <a:fillRect/>
          </a:stretch>
        </p:blipFill>
        <p:spPr>
          <a:xfrm rot="0" flipH="1" flipV="0">
            <a:off x="4979807" y="46010"/>
            <a:ext cx="7212193" cy="148145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标题 1"/>
          <p:cNvSpPr txBox="1"/>
          <p:nvPr/>
        </p:nvSpPr>
        <p:spPr>
          <a:xfrm rot="0" flipH="0" flipV="0">
            <a:off x="660400" y="1979790"/>
            <a:ext cx="10893424" cy="3516381"/>
          </a:xfrm>
          <a:prstGeom prst="roundRect">
            <a:avLst>
              <a:gd name="adj" fmla="val 6902"/>
            </a:avLst>
          </a:prstGeom>
          <a:gradFill>
            <a:gsLst>
              <a:gs pos="28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0"/>
          </a:gradFill>
          <a:ln w="6731" cap="sq">
            <a:solidFill>
              <a:schemeClr val="bg1">
                <a:alpha val="100000"/>
              </a:schemeClr>
            </a:solidFill>
            <a:miter/>
          </a:ln>
          <a:effectLst>
            <a:outerShdw dist="40386" blurRad="53848" dir="2699997" sx="100000" sy="100000" kx="0" ky="0" algn="tl" rotWithShape="0">
              <a:schemeClr val="accent2">
                <a:alpha val="40000"/>
              </a:schemeClr>
            </a:outerShdw>
          </a:effectLst>
        </p:spPr>
        <p:txBody>
          <a:bodyPr vert="horz" wrap="square" lIns="96926" tIns="48463" rIns="96926" bIns="48463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5289939" y="728649"/>
            <a:ext cx="1770575" cy="1770575"/>
          </a:xfrm>
          <a:prstGeom prst="arc">
            <a:avLst>
              <a:gd name="adj1" fmla="val 16200000"/>
              <a:gd name="adj2" fmla="val 16008515"/>
            </a:avLst>
          </a:prstGeom>
          <a:noFill/>
          <a:ln w="9525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1130300" y="2947866"/>
            <a:ext cx="9931400" cy="138136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4000">
                <a:ln w="12700">
                  <a:noFill/>
                </a:ln>
                <a:gradFill>
                  <a:gsLst>
                    <a:gs pos="13000">
                      <a:srgbClr val="AD0304">
                        <a:alpha val="100000"/>
                      </a:srgbClr>
                    </a:gs>
                    <a:gs pos="80000">
                      <a:srgbClr val="FC3A3B">
                        <a:alpha val="100000"/>
                      </a:srgbClr>
                    </a:gs>
                  </a:gsLst>
                  <a:lin ang="16200000" scaled="0"/>
                </a:gradFill>
                <a:latin typeface="Dream-XinCuSongGB"/>
                <a:ea typeface="Dream-XinCuSongGB"/>
                <a:cs typeface="Dream-XinCuSongGB"/>
              </a:rPr>
              <a:t>社区志愿服务与居民参与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1730425" y="4571049"/>
            <a:ext cx="3330341" cy="31227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7611460" y="4571049"/>
            <a:ext cx="3330341" cy="31227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6127917" y="4456673"/>
            <a:ext cx="252762" cy="252762"/>
          </a:xfrm>
          <a:prstGeom prst="star5">
            <a:avLst/>
          </a:prstGeom>
          <a:gradFill>
            <a:gsLst>
              <a:gs pos="35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5829194" y="4513550"/>
            <a:ext cx="139008" cy="139008"/>
          </a:xfrm>
          <a:prstGeom prst="star5">
            <a:avLst/>
          </a:prstGeom>
          <a:gradFill>
            <a:gsLst>
              <a:gs pos="35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6544627" y="4513550"/>
            <a:ext cx="139008" cy="139008"/>
          </a:xfrm>
          <a:prstGeom prst="star5">
            <a:avLst/>
          </a:prstGeom>
          <a:gradFill>
            <a:gsLst>
              <a:gs pos="35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5490527" y="4513550"/>
            <a:ext cx="139008" cy="139008"/>
          </a:xfrm>
          <a:prstGeom prst="star5">
            <a:avLst/>
          </a:prstGeom>
          <a:gradFill>
            <a:gsLst>
              <a:gs pos="35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6895994" y="4513550"/>
            <a:ext cx="139008" cy="139008"/>
          </a:xfrm>
          <a:prstGeom prst="star5">
            <a:avLst/>
          </a:prstGeom>
          <a:gradFill>
            <a:gsLst>
              <a:gs pos="35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pic>
        <p:nvPicPr>
          <p:cNvPr id="15" name=""/>
          <p:cNvPicPr>
            <a:picLocks noChangeAspect="1"/>
          </p:cNvPicPr>
          <p:nvPr/>
        </p:nvPicPr>
        <p:blipFill>
          <a:blip r:embed="rId4">
            <a:alphaModFix amt="100000"/>
          </a:blip>
          <a:srcRect l="50000" t="0" r="0" b="0"/>
          <a:stretch>
            <a:fillRect/>
          </a:stretch>
        </p:blipFill>
        <p:spPr>
          <a:xfrm rot="0" flipH="0" flipV="0">
            <a:off x="101446" y="2883186"/>
            <a:ext cx="1483667" cy="686753"/>
          </a:xfrm>
          <a:custGeom>
            <a:avLst/>
            <a:gdLst/>
            <a:rect l="l" t="t" r="r" b="b"/>
            <a:pathLst>
              <a:path w="1485900" h="685800">
                <a:moveTo>
                  <a:pt x="0" y="0"/>
                </a:moveTo>
                <a:lnTo>
                  <a:pt x="1483667" y="0"/>
                </a:lnTo>
                <a:lnTo>
                  <a:pt x="1483667" y="686753"/>
                </a:lnTo>
                <a:lnTo>
                  <a:pt x="0" y="686753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16" name=""/>
          <p:cNvPicPr>
            <a:picLocks noChangeAspect="1"/>
          </p:cNvPicPr>
          <p:nvPr/>
        </p:nvPicPr>
        <p:blipFill>
          <a:blip r:embed="rId4">
            <a:alphaModFix amt="100000"/>
          </a:blip>
          <a:srcRect l="-6064" t="-9989" r="-1" b="0"/>
          <a:stretch>
            <a:fillRect/>
          </a:stretch>
        </p:blipFill>
        <p:spPr>
          <a:xfrm rot="0" flipH="0" flipV="0">
            <a:off x="9083849" y="2127834"/>
            <a:ext cx="3147290" cy="755352"/>
          </a:xfrm>
          <a:custGeom>
            <a:avLst/>
            <a:gdLst/>
            <a:rect l="l" t="t" r="r" b="b"/>
            <a:pathLst>
              <a:path w="3149600" h="749300">
                <a:moveTo>
                  <a:pt x="0" y="0"/>
                </a:moveTo>
                <a:lnTo>
                  <a:pt x="3147290" y="0"/>
                </a:lnTo>
                <a:lnTo>
                  <a:pt x="3147290" y="755352"/>
                </a:lnTo>
                <a:lnTo>
                  <a:pt x="0" y="755352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7" name="标题 1"/>
          <p:cNvSpPr txBox="1"/>
          <p:nvPr/>
        </p:nvSpPr>
        <p:spPr>
          <a:xfrm rot="0" flipH="0" flipV="0">
            <a:off x="9550418" y="759349"/>
            <a:ext cx="1968482" cy="244443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miter/>
          </a:ln>
          <a:effectLst>
            <a:outerShdw dist="38100" blurRad="50800" dir="2700000" sx="100000" sy="100000" kx="0" ky="0" algn="tl" rotWithShape="0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0">
            <a:off x="5397704" y="836414"/>
            <a:ext cx="1555045" cy="155504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sq">
            <a:noFill/>
            <a:miter/>
          </a:ln>
          <a:effectLst>
            <a:outerShdw dist="0" blurRad="241300" dir="0" sx="102000" sy="102000" kx="0" ky="0" algn="ctr" rotWithShape="0">
              <a:schemeClr val="accent1">
                <a:lumMod val="20000"/>
                <a:lumOff val="80000"/>
                <a:alpha val="31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0" flipH="0" flipV="0">
            <a:off x="5509115" y="947825"/>
            <a:ext cx="1332223" cy="1332223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70000">
                <a:schemeClr val="accent1">
                  <a:lumMod val="75000"/>
                </a:schemeClr>
              </a:gs>
            </a:gsLst>
            <a:lin ang="2700000" scaled="0"/>
          </a:gradFill>
          <a:ln w="9525" cap="sq">
            <a:solidFill>
              <a:schemeClr val="bg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0" flipH="0" flipV="0">
            <a:off x="5387341" y="-55589"/>
            <a:ext cx="1575771" cy="22340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ctr"/>
            <a:r>
              <a:rPr kumimoji="1" lang="en-US" altLang="zh-CN" sz="8000">
                <a:ln w="12700">
                  <a:noFill/>
                </a:ln>
                <a:gradFill>
                  <a:gsLst>
                    <a:gs pos="42000">
                      <a:srgbClr val="FFFFFF">
                        <a:alpha val="100000"/>
                      </a:srgbClr>
                    </a:gs>
                    <a:gs pos="100000">
                      <a:srgbClr val="FFC827">
                        <a:alpha val="100000"/>
                      </a:srgbClr>
                    </a:gs>
                  </a:gsLst>
                  <a:lin ang="5400000" scaled="0"/>
                </a:gradFill>
                <a:latin typeface="Dream-XinCuSongGB"/>
                <a:ea typeface="Dream-XinCuSongGB"/>
                <a:cs typeface="Dream-XinCuSongGB"/>
              </a:rPr>
              <a:t>03</a:t>
            </a:r>
            <a:endParaRPr kumimoji="1" lang="zh-CN" altLang="en-US"/>
          </a:p>
        </p:txBody>
      </p:sp>
      <p:pic>
        <p:nvPicPr>
          <p:cNvPr id="21" name=""/>
          <p:cNvPicPr>
            <a:picLocks noChangeAspect="1"/>
          </p:cNvPicPr>
          <p:nvPr/>
        </p:nvPicPr>
        <p:blipFill>
          <a:blip r:embed="rId5">
            <a:alphaModFix amt="100000"/>
          </a:blip>
          <a:srcRect l="0" t="0" r="0" b="0"/>
          <a:stretch>
            <a:fillRect/>
          </a:stretch>
        </p:blipFill>
        <p:spPr>
          <a:xfrm rot="0" flipH="0" flipV="0">
            <a:off x="0" y="20812"/>
            <a:ext cx="4500768" cy="1481456"/>
          </a:xfrm>
          <a:prstGeom prst="rect">
            <a:avLst/>
          </a:prstGeom>
          <a:noFill/>
          <a:ln>
            <a:noFill/>
          </a:ln>
        </p:spPr>
      </p:pic>
    </p:spTree>
  </p:cSld>
</p:sld>
</file>

<file path=ppt/theme/_rels/theme1.xml.rels><?xml version="1.0" encoding="UTF-8" standalone="yes"?>
<Relationships xmlns="http://schemas.openxmlformats.org/package/2006/relationships">

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主题​​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AD0304"/>
      </a:accent1>
      <a:accent2>
        <a:srgbClr val="FFC827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