
<file path=[Content_Types].xml><?xml version="1.0" encoding="utf-8"?>
<Types xmlns="http://schemas.openxmlformats.org/package/2006/content-types"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OPPOSans H"/>
      <p:regular r:id="rId15"/>
    </p:embeddedFont>
    <p:embeddedFont>
      <p:font typeface="OPPOSans R"/>
      <p:regular r:id="rId16"/>
    </p:embeddedFont>
    <p:embeddedFont>
      <p:font typeface="Source Han Sans CN Bold"/>
      <p:regular r:id="rId17"/>
    </p:embeddedFont>
    <p:embeddedFont>
      <p:font typeface="Source Han Sans"/>
      <p:regular r:id="rId18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font" Target="fonts/font1.fntdata"/>
<Relationship Id="rId16" Type="http://schemas.openxmlformats.org/officeDocument/2006/relationships/font" Target="fonts/font2.fntdata"/>
<Relationship Id="rId17" Type="http://schemas.openxmlformats.org/officeDocument/2006/relationships/font" Target="fonts/font3.fntdata"/>
<Relationship Id="rId18" Type="http://schemas.openxmlformats.org/officeDocument/2006/relationships/font" Target="fonts/font4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Relationship Id="rId3" Type="http://schemas.openxmlformats.org/officeDocument/2006/relationships/image" Target="../media/image3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Relationship Id="rId3" Type="http://schemas.openxmlformats.org/officeDocument/2006/relationships/image" Target="../media/image3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Relationship Id="rId3" Type="http://schemas.openxmlformats.org/officeDocument/2006/relationships/image" Target="../media/image3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Relationship Id="rId3" Type="http://schemas.openxmlformats.org/officeDocument/2006/relationships/image" Target="../media/image3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Relationship Id="rId3" Type="http://schemas.openxmlformats.org/officeDocument/2006/relationships/image" Target="../media/image3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7766" t="0" r="17766" b="0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290830" y="294640"/>
            <a:ext cx="11610340" cy="6268720"/>
          </a:xfrm>
          <a:prstGeom prst="plaque">
            <a:avLst>
              <a:gd name="adj" fmla="val 5631"/>
            </a:avLst>
          </a:prstGeom>
          <a:noFill/>
          <a:ln w="2540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33287" y="500372"/>
            <a:ext cx="11125427" cy="5857256"/>
          </a:xfrm>
          <a:prstGeom prst="plaque">
            <a:avLst>
              <a:gd name="adj" fmla="val 5631"/>
            </a:avLst>
          </a:prstGeom>
          <a:noFill/>
          <a:ln w="2540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208936" y="300034"/>
            <a:ext cx="144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90944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298895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262910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18978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154961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226927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980846" y="769029"/>
            <a:ext cx="470581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82445" y="769029"/>
            <a:ext cx="267383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92765" y="7469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92765" y="12041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181553" y="606313"/>
            <a:ext cx="69167" cy="6916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0987936" y="300034"/>
            <a:ext cx="144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0969944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1077895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1041910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897978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10933961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11005927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10759846" y="769029"/>
            <a:ext cx="470581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0861445" y="769029"/>
            <a:ext cx="267383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0871765" y="7469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0871765" y="12041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10960553" y="606313"/>
            <a:ext cx="69167" cy="6916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4983956" y="987425"/>
            <a:ext cx="2224089" cy="4726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5176726" y="1098133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1486122" y="2142897"/>
            <a:ext cx="9219757" cy="3483429"/>
          </a:xfrm>
          <a:prstGeom prst="rect">
            <a:avLst/>
          </a:prstGeom>
          <a:solidFill>
            <a:schemeClr val="accent3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标题 1"/>
          <p:cNvSpPr txBox="1"/>
          <p:nvPr/>
        </p:nvSpPr>
        <p:spPr>
          <a:xfrm rot="0" flipH="0" flipV="0">
            <a:off x="1232694" y="1892299"/>
            <a:ext cx="9726612" cy="3984625"/>
          </a:xfrm>
          <a:prstGeom prst="plaque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 rot="0" flipH="0" flipV="0">
            <a:off x="2463800" y="2622151"/>
            <a:ext cx="7264400" cy="22405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6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幼儿园小班班级工作总结</a:t>
            </a:r>
            <a:endParaRPr kumimoji="1" lang="zh-CN" altLang="en-US"/>
          </a:p>
        </p:txBody>
      </p:sp>
      <p:sp>
        <p:nvSpPr>
          <p:cNvPr id="35" name="标题 1"/>
          <p:cNvSpPr txBox="1"/>
          <p:nvPr/>
        </p:nvSpPr>
        <p:spPr>
          <a:xfrm rot="0" flipH="0" flipV="0">
            <a:off x="5210062" y="500372"/>
            <a:ext cx="1771878" cy="2143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3000">
                <a:ln w="12700">
                  <a:noFill/>
                </a:ln>
                <a:solidFill>
                  <a:srgbClr val="89402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</a:t>
            </a:r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 rot="0" flipH="0" flipV="0">
            <a:off x="3225800" y="2368490"/>
            <a:ext cx="1873552" cy="141386"/>
          </a:xfrm>
          <a:custGeom>
            <a:avLst/>
            <a:gdLst>
              <a:gd name="connsiteX0" fmla="*/ 0 w 1943196"/>
              <a:gd name="connsiteY0" fmla="*/ 67093 h 141386"/>
              <a:gd name="connsiteX1" fmla="*/ 1440000 w 1943196"/>
              <a:gd name="connsiteY1" fmla="*/ 67093 h 141386"/>
              <a:gd name="connsiteX2" fmla="*/ 1440000 w 1943196"/>
              <a:gd name="connsiteY2" fmla="*/ 74293 h 141386"/>
              <a:gd name="connsiteX3" fmla="*/ 0 w 1943196"/>
              <a:gd name="connsiteY3" fmla="*/ 74293 h 141386"/>
              <a:gd name="connsiteX4" fmla="*/ 1902998 w 1943196"/>
              <a:gd name="connsiteY4" fmla="*/ 30495 h 141386"/>
              <a:gd name="connsiteX5" fmla="*/ 1912487 w 1943196"/>
              <a:gd name="connsiteY5" fmla="*/ 61204 h 141386"/>
              <a:gd name="connsiteX6" fmla="*/ 1943196 w 1943196"/>
              <a:gd name="connsiteY6" fmla="*/ 61203 h 141386"/>
              <a:gd name="connsiteX7" fmla="*/ 1918352 w 1943196"/>
              <a:gd name="connsiteY7" fmla="*/ 80182 h 141386"/>
              <a:gd name="connsiteX8" fmla="*/ 1927842 w 1943196"/>
              <a:gd name="connsiteY8" fmla="*/ 110891 h 141386"/>
              <a:gd name="connsiteX9" fmla="*/ 1902998 w 1943196"/>
              <a:gd name="connsiteY9" fmla="*/ 91912 h 141386"/>
              <a:gd name="connsiteX10" fmla="*/ 1878154 w 1943196"/>
              <a:gd name="connsiteY10" fmla="*/ 110891 h 141386"/>
              <a:gd name="connsiteX11" fmla="*/ 1887644 w 1943196"/>
              <a:gd name="connsiteY11" fmla="*/ 80182 h 141386"/>
              <a:gd name="connsiteX12" fmla="*/ 1862800 w 1943196"/>
              <a:gd name="connsiteY12" fmla="*/ 61203 h 141386"/>
              <a:gd name="connsiteX13" fmla="*/ 1893509 w 1943196"/>
              <a:gd name="connsiteY13" fmla="*/ 61204 h 141386"/>
              <a:gd name="connsiteX14" fmla="*/ 1632253 w 1943196"/>
              <a:gd name="connsiteY14" fmla="*/ 30495 h 141386"/>
              <a:gd name="connsiteX15" fmla="*/ 1641742 w 1943196"/>
              <a:gd name="connsiteY15" fmla="*/ 61204 h 141386"/>
              <a:gd name="connsiteX16" fmla="*/ 1672451 w 1943196"/>
              <a:gd name="connsiteY16" fmla="*/ 61203 h 141386"/>
              <a:gd name="connsiteX17" fmla="*/ 1647607 w 1943196"/>
              <a:gd name="connsiteY17" fmla="*/ 80182 h 141386"/>
              <a:gd name="connsiteX18" fmla="*/ 1657097 w 1943196"/>
              <a:gd name="connsiteY18" fmla="*/ 110891 h 141386"/>
              <a:gd name="connsiteX19" fmla="*/ 1632253 w 1943196"/>
              <a:gd name="connsiteY19" fmla="*/ 91912 h 141386"/>
              <a:gd name="connsiteX20" fmla="*/ 1607409 w 1943196"/>
              <a:gd name="connsiteY20" fmla="*/ 110891 h 141386"/>
              <a:gd name="connsiteX21" fmla="*/ 1616899 w 1943196"/>
              <a:gd name="connsiteY21" fmla="*/ 80182 h 141386"/>
              <a:gd name="connsiteX22" fmla="*/ 1592055 w 1943196"/>
              <a:gd name="connsiteY22" fmla="*/ 61203 h 141386"/>
              <a:gd name="connsiteX23" fmla="*/ 1622764 w 1943196"/>
              <a:gd name="connsiteY23" fmla="*/ 61204 h 141386"/>
              <a:gd name="connsiteX24" fmla="*/ 1767625 w 1943196"/>
              <a:gd name="connsiteY24" fmla="*/ 0 h 141386"/>
              <a:gd name="connsiteX25" fmla="*/ 1784313 w 1943196"/>
              <a:gd name="connsiteY25" fmla="*/ 54005 h 141386"/>
              <a:gd name="connsiteX26" fmla="*/ 1838318 w 1943196"/>
              <a:gd name="connsiteY26" fmla="*/ 54005 h 141386"/>
              <a:gd name="connsiteX27" fmla="*/ 1794627 w 1943196"/>
              <a:gd name="connsiteY27" fmla="*/ 87381 h 141386"/>
              <a:gd name="connsiteX28" fmla="*/ 1811316 w 1943196"/>
              <a:gd name="connsiteY28" fmla="*/ 141386 h 141386"/>
              <a:gd name="connsiteX29" fmla="*/ 1767625 w 1943196"/>
              <a:gd name="connsiteY29" fmla="*/ 108009 h 141386"/>
              <a:gd name="connsiteX30" fmla="*/ 1723934 w 1943196"/>
              <a:gd name="connsiteY30" fmla="*/ 141386 h 141386"/>
              <a:gd name="connsiteX31" fmla="*/ 1740623 w 1943196"/>
              <a:gd name="connsiteY31" fmla="*/ 87381 h 141386"/>
              <a:gd name="connsiteX32" fmla="*/ 1696932 w 1943196"/>
              <a:gd name="connsiteY32" fmla="*/ 54005 h 141386"/>
              <a:gd name="connsiteX33" fmla="*/ 1750937 w 1943196"/>
              <a:gd name="connsiteY33" fmla="*/ 54005 h 141386"/>
            </a:gdLst>
            <a:rect l="l" t="t" r="r" b="b"/>
            <a:pathLst>
              <a:path w="1943196" h="141386">
                <a:moveTo>
                  <a:pt x="0" y="67093"/>
                </a:moveTo>
                <a:lnTo>
                  <a:pt x="1440000" y="67093"/>
                </a:lnTo>
                <a:lnTo>
                  <a:pt x="1440000" y="74293"/>
                </a:lnTo>
                <a:lnTo>
                  <a:pt x="0" y="74293"/>
                </a:lnTo>
                <a:close/>
                <a:moveTo>
                  <a:pt x="1902998" y="30495"/>
                </a:moveTo>
                <a:lnTo>
                  <a:pt x="1912487" y="61204"/>
                </a:lnTo>
                <a:lnTo>
                  <a:pt x="1943196" y="61203"/>
                </a:lnTo>
                <a:lnTo>
                  <a:pt x="1918352" y="80182"/>
                </a:lnTo>
                <a:lnTo>
                  <a:pt x="1927842" y="110891"/>
                </a:lnTo>
                <a:lnTo>
                  <a:pt x="1902998" y="91912"/>
                </a:lnTo>
                <a:lnTo>
                  <a:pt x="1878154" y="110891"/>
                </a:lnTo>
                <a:lnTo>
                  <a:pt x="1887644" y="80182"/>
                </a:lnTo>
                <a:lnTo>
                  <a:pt x="1862800" y="61203"/>
                </a:lnTo>
                <a:lnTo>
                  <a:pt x="1893509" y="61204"/>
                </a:lnTo>
                <a:close/>
                <a:moveTo>
                  <a:pt x="1632253" y="30495"/>
                </a:moveTo>
                <a:lnTo>
                  <a:pt x="1641742" y="61204"/>
                </a:lnTo>
                <a:lnTo>
                  <a:pt x="1672451" y="61203"/>
                </a:lnTo>
                <a:lnTo>
                  <a:pt x="1647607" y="80182"/>
                </a:lnTo>
                <a:lnTo>
                  <a:pt x="1657097" y="110891"/>
                </a:lnTo>
                <a:lnTo>
                  <a:pt x="1632253" y="91912"/>
                </a:lnTo>
                <a:lnTo>
                  <a:pt x="1607409" y="110891"/>
                </a:lnTo>
                <a:lnTo>
                  <a:pt x="1616899" y="80182"/>
                </a:lnTo>
                <a:lnTo>
                  <a:pt x="1592055" y="61203"/>
                </a:lnTo>
                <a:lnTo>
                  <a:pt x="1622764" y="61204"/>
                </a:lnTo>
                <a:close/>
                <a:moveTo>
                  <a:pt x="1767625" y="0"/>
                </a:moveTo>
                <a:lnTo>
                  <a:pt x="1784313" y="54005"/>
                </a:lnTo>
                <a:lnTo>
                  <a:pt x="1838318" y="54005"/>
                </a:lnTo>
                <a:lnTo>
                  <a:pt x="1794627" y="87381"/>
                </a:lnTo>
                <a:lnTo>
                  <a:pt x="1811316" y="141386"/>
                </a:lnTo>
                <a:lnTo>
                  <a:pt x="1767625" y="108009"/>
                </a:lnTo>
                <a:lnTo>
                  <a:pt x="1723934" y="141386"/>
                </a:lnTo>
                <a:lnTo>
                  <a:pt x="1740623" y="87381"/>
                </a:lnTo>
                <a:lnTo>
                  <a:pt x="1696932" y="54005"/>
                </a:lnTo>
                <a:lnTo>
                  <a:pt x="1750937" y="54005"/>
                </a:lnTo>
                <a:close/>
              </a:path>
            </a:pathLst>
          </a:cu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标题 1"/>
          <p:cNvSpPr txBox="1"/>
          <p:nvPr/>
        </p:nvSpPr>
        <p:spPr>
          <a:xfrm rot="0" flipH="1" flipV="0">
            <a:off x="7092649" y="2368490"/>
            <a:ext cx="1873552" cy="141386"/>
          </a:xfrm>
          <a:custGeom>
            <a:avLst/>
            <a:gdLst>
              <a:gd name="connsiteX0" fmla="*/ 0 w 1943196"/>
              <a:gd name="connsiteY0" fmla="*/ 67093 h 141386"/>
              <a:gd name="connsiteX1" fmla="*/ 1440000 w 1943196"/>
              <a:gd name="connsiteY1" fmla="*/ 67093 h 141386"/>
              <a:gd name="connsiteX2" fmla="*/ 1440000 w 1943196"/>
              <a:gd name="connsiteY2" fmla="*/ 74293 h 141386"/>
              <a:gd name="connsiteX3" fmla="*/ 0 w 1943196"/>
              <a:gd name="connsiteY3" fmla="*/ 74293 h 141386"/>
              <a:gd name="connsiteX4" fmla="*/ 1902998 w 1943196"/>
              <a:gd name="connsiteY4" fmla="*/ 30495 h 141386"/>
              <a:gd name="connsiteX5" fmla="*/ 1912487 w 1943196"/>
              <a:gd name="connsiteY5" fmla="*/ 61204 h 141386"/>
              <a:gd name="connsiteX6" fmla="*/ 1943196 w 1943196"/>
              <a:gd name="connsiteY6" fmla="*/ 61203 h 141386"/>
              <a:gd name="connsiteX7" fmla="*/ 1918352 w 1943196"/>
              <a:gd name="connsiteY7" fmla="*/ 80182 h 141386"/>
              <a:gd name="connsiteX8" fmla="*/ 1927842 w 1943196"/>
              <a:gd name="connsiteY8" fmla="*/ 110891 h 141386"/>
              <a:gd name="connsiteX9" fmla="*/ 1902998 w 1943196"/>
              <a:gd name="connsiteY9" fmla="*/ 91912 h 141386"/>
              <a:gd name="connsiteX10" fmla="*/ 1878154 w 1943196"/>
              <a:gd name="connsiteY10" fmla="*/ 110891 h 141386"/>
              <a:gd name="connsiteX11" fmla="*/ 1887644 w 1943196"/>
              <a:gd name="connsiteY11" fmla="*/ 80182 h 141386"/>
              <a:gd name="connsiteX12" fmla="*/ 1862800 w 1943196"/>
              <a:gd name="connsiteY12" fmla="*/ 61203 h 141386"/>
              <a:gd name="connsiteX13" fmla="*/ 1893509 w 1943196"/>
              <a:gd name="connsiteY13" fmla="*/ 61204 h 141386"/>
              <a:gd name="connsiteX14" fmla="*/ 1632253 w 1943196"/>
              <a:gd name="connsiteY14" fmla="*/ 30495 h 141386"/>
              <a:gd name="connsiteX15" fmla="*/ 1641742 w 1943196"/>
              <a:gd name="connsiteY15" fmla="*/ 61204 h 141386"/>
              <a:gd name="connsiteX16" fmla="*/ 1672451 w 1943196"/>
              <a:gd name="connsiteY16" fmla="*/ 61203 h 141386"/>
              <a:gd name="connsiteX17" fmla="*/ 1647607 w 1943196"/>
              <a:gd name="connsiteY17" fmla="*/ 80182 h 141386"/>
              <a:gd name="connsiteX18" fmla="*/ 1657097 w 1943196"/>
              <a:gd name="connsiteY18" fmla="*/ 110891 h 141386"/>
              <a:gd name="connsiteX19" fmla="*/ 1632253 w 1943196"/>
              <a:gd name="connsiteY19" fmla="*/ 91912 h 141386"/>
              <a:gd name="connsiteX20" fmla="*/ 1607409 w 1943196"/>
              <a:gd name="connsiteY20" fmla="*/ 110891 h 141386"/>
              <a:gd name="connsiteX21" fmla="*/ 1616899 w 1943196"/>
              <a:gd name="connsiteY21" fmla="*/ 80182 h 141386"/>
              <a:gd name="connsiteX22" fmla="*/ 1592055 w 1943196"/>
              <a:gd name="connsiteY22" fmla="*/ 61203 h 141386"/>
              <a:gd name="connsiteX23" fmla="*/ 1622764 w 1943196"/>
              <a:gd name="connsiteY23" fmla="*/ 61204 h 141386"/>
              <a:gd name="connsiteX24" fmla="*/ 1767625 w 1943196"/>
              <a:gd name="connsiteY24" fmla="*/ 0 h 141386"/>
              <a:gd name="connsiteX25" fmla="*/ 1784313 w 1943196"/>
              <a:gd name="connsiteY25" fmla="*/ 54005 h 141386"/>
              <a:gd name="connsiteX26" fmla="*/ 1838318 w 1943196"/>
              <a:gd name="connsiteY26" fmla="*/ 54005 h 141386"/>
              <a:gd name="connsiteX27" fmla="*/ 1794627 w 1943196"/>
              <a:gd name="connsiteY27" fmla="*/ 87381 h 141386"/>
              <a:gd name="connsiteX28" fmla="*/ 1811316 w 1943196"/>
              <a:gd name="connsiteY28" fmla="*/ 141386 h 141386"/>
              <a:gd name="connsiteX29" fmla="*/ 1767625 w 1943196"/>
              <a:gd name="connsiteY29" fmla="*/ 108009 h 141386"/>
              <a:gd name="connsiteX30" fmla="*/ 1723934 w 1943196"/>
              <a:gd name="connsiteY30" fmla="*/ 141386 h 141386"/>
              <a:gd name="connsiteX31" fmla="*/ 1740623 w 1943196"/>
              <a:gd name="connsiteY31" fmla="*/ 87381 h 141386"/>
              <a:gd name="connsiteX32" fmla="*/ 1696932 w 1943196"/>
              <a:gd name="connsiteY32" fmla="*/ 54005 h 141386"/>
              <a:gd name="connsiteX33" fmla="*/ 1750937 w 1943196"/>
              <a:gd name="connsiteY33" fmla="*/ 54005 h 141386"/>
            </a:gdLst>
            <a:rect l="l" t="t" r="r" b="b"/>
            <a:pathLst>
              <a:path w="1943196" h="141386">
                <a:moveTo>
                  <a:pt x="0" y="67093"/>
                </a:moveTo>
                <a:lnTo>
                  <a:pt x="1440000" y="67093"/>
                </a:lnTo>
                <a:lnTo>
                  <a:pt x="1440000" y="74293"/>
                </a:lnTo>
                <a:lnTo>
                  <a:pt x="0" y="74293"/>
                </a:lnTo>
                <a:close/>
                <a:moveTo>
                  <a:pt x="1902998" y="30495"/>
                </a:moveTo>
                <a:lnTo>
                  <a:pt x="1912487" y="61204"/>
                </a:lnTo>
                <a:lnTo>
                  <a:pt x="1943196" y="61203"/>
                </a:lnTo>
                <a:lnTo>
                  <a:pt x="1918352" y="80182"/>
                </a:lnTo>
                <a:lnTo>
                  <a:pt x="1927842" y="110891"/>
                </a:lnTo>
                <a:lnTo>
                  <a:pt x="1902998" y="91912"/>
                </a:lnTo>
                <a:lnTo>
                  <a:pt x="1878154" y="110891"/>
                </a:lnTo>
                <a:lnTo>
                  <a:pt x="1887644" y="80182"/>
                </a:lnTo>
                <a:lnTo>
                  <a:pt x="1862800" y="61203"/>
                </a:lnTo>
                <a:lnTo>
                  <a:pt x="1893509" y="61204"/>
                </a:lnTo>
                <a:close/>
                <a:moveTo>
                  <a:pt x="1632253" y="30495"/>
                </a:moveTo>
                <a:lnTo>
                  <a:pt x="1641742" y="61204"/>
                </a:lnTo>
                <a:lnTo>
                  <a:pt x="1672451" y="61203"/>
                </a:lnTo>
                <a:lnTo>
                  <a:pt x="1647607" y="80182"/>
                </a:lnTo>
                <a:lnTo>
                  <a:pt x="1657097" y="110891"/>
                </a:lnTo>
                <a:lnTo>
                  <a:pt x="1632253" y="91912"/>
                </a:lnTo>
                <a:lnTo>
                  <a:pt x="1607409" y="110891"/>
                </a:lnTo>
                <a:lnTo>
                  <a:pt x="1616899" y="80182"/>
                </a:lnTo>
                <a:lnTo>
                  <a:pt x="1592055" y="61203"/>
                </a:lnTo>
                <a:lnTo>
                  <a:pt x="1622764" y="61204"/>
                </a:lnTo>
                <a:close/>
                <a:moveTo>
                  <a:pt x="1767625" y="0"/>
                </a:moveTo>
                <a:lnTo>
                  <a:pt x="1784313" y="54005"/>
                </a:lnTo>
                <a:lnTo>
                  <a:pt x="1838318" y="54005"/>
                </a:lnTo>
                <a:lnTo>
                  <a:pt x="1794627" y="87381"/>
                </a:lnTo>
                <a:lnTo>
                  <a:pt x="1811316" y="141386"/>
                </a:lnTo>
                <a:lnTo>
                  <a:pt x="1767625" y="108009"/>
                </a:lnTo>
                <a:lnTo>
                  <a:pt x="1723934" y="141386"/>
                </a:lnTo>
                <a:lnTo>
                  <a:pt x="1740623" y="87381"/>
                </a:lnTo>
                <a:lnTo>
                  <a:pt x="1696932" y="54005"/>
                </a:lnTo>
                <a:lnTo>
                  <a:pt x="1750937" y="54005"/>
                </a:lnTo>
                <a:close/>
              </a:path>
            </a:pathLst>
          </a:cu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标题 1"/>
          <p:cNvSpPr txBox="1"/>
          <p:nvPr/>
        </p:nvSpPr>
        <p:spPr>
          <a:xfrm rot="0" flipH="0" flipV="0">
            <a:off x="3158610" y="5052050"/>
            <a:ext cx="2774850" cy="487756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  <a:ln w="63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标题 1"/>
          <p:cNvSpPr txBox="1"/>
          <p:nvPr/>
        </p:nvSpPr>
        <p:spPr>
          <a:xfrm rot="0" flipH="0" flipV="0">
            <a:off x="2826638" y="4946445"/>
            <a:ext cx="766244" cy="698966"/>
          </a:xfrm>
          <a:prstGeom prst="plaque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标题 1"/>
          <p:cNvSpPr txBox="1"/>
          <p:nvPr/>
        </p:nvSpPr>
        <p:spPr>
          <a:xfrm rot="0" flipH="0" flipV="0">
            <a:off x="6608655" y="5052050"/>
            <a:ext cx="2774850" cy="487756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  <a:ln w="63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标题 1"/>
          <p:cNvSpPr txBox="1"/>
          <p:nvPr/>
        </p:nvSpPr>
        <p:spPr>
          <a:xfrm rot="0" flipH="0" flipV="0">
            <a:off x="6276683" y="4946445"/>
            <a:ext cx="766244" cy="698966"/>
          </a:xfrm>
          <a:prstGeom prst="plaque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标题 1"/>
          <p:cNvSpPr txBox="1"/>
          <p:nvPr/>
        </p:nvSpPr>
        <p:spPr>
          <a:xfrm rot="0" flipH="0" flipV="0">
            <a:off x="3754138" y="5125542"/>
            <a:ext cx="186890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汇报人：AiPPT</a:t>
            </a:r>
            <a:endParaRPr kumimoji="1" lang="zh-CN" altLang="en-US"/>
          </a:p>
        </p:txBody>
      </p:sp>
      <p:sp>
        <p:nvSpPr>
          <p:cNvPr id="43" name="标题 1"/>
          <p:cNvSpPr txBox="1"/>
          <p:nvPr/>
        </p:nvSpPr>
        <p:spPr>
          <a:xfrm rot="0" flipH="0" flipV="0">
            <a:off x="7103087" y="5164325"/>
            <a:ext cx="2118472" cy="2917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汇报时间：20XX.X
</a:t>
            </a:r>
            <a:endParaRPr kumimoji="1" lang="zh-CN" altLang="en-US"/>
          </a:p>
        </p:txBody>
      </p:sp>
      <p:sp>
        <p:nvSpPr>
          <p:cNvPr id="44" name="标题 1"/>
          <p:cNvSpPr txBox="1"/>
          <p:nvPr/>
        </p:nvSpPr>
        <p:spPr>
          <a:xfrm rot="0" flipH="0" flipV="0">
            <a:off x="3019923" y="5090289"/>
            <a:ext cx="379674" cy="411279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5" name="标题 1"/>
          <p:cNvSpPr txBox="1"/>
          <p:nvPr/>
        </p:nvSpPr>
        <p:spPr>
          <a:xfrm rot="0" flipH="0" flipV="0">
            <a:off x="6453666" y="5089789"/>
            <a:ext cx="412278" cy="412278"/>
          </a:xfrm>
          <a:custGeom>
            <a:avLst/>
            <a:gdLst>
              <a:gd name="connsiteX0" fmla="*/ 666750 w 1333500"/>
              <a:gd name="connsiteY0" fmla="*/ 0 h 1333500"/>
              <a:gd name="connsiteX1" fmla="*/ 0 w 1333500"/>
              <a:gd name="connsiteY1" fmla="*/ 666750 h 1333500"/>
              <a:gd name="connsiteX2" fmla="*/ 666750 w 1333500"/>
              <a:gd name="connsiteY2" fmla="*/ 1333500 h 1333500"/>
              <a:gd name="connsiteX3" fmla="*/ 1333500 w 1333500"/>
              <a:gd name="connsiteY3" fmla="*/ 666750 h 1333500"/>
              <a:gd name="connsiteX4" fmla="*/ 666750 w 1333500"/>
              <a:gd name="connsiteY4" fmla="*/ 0 h 1333500"/>
              <a:gd name="connsiteX5" fmla="*/ 1088517 w 1333500"/>
              <a:gd name="connsiteY5" fmla="*/ 965263 h 1333500"/>
              <a:gd name="connsiteX6" fmla="*/ 723900 w 1333500"/>
              <a:gd name="connsiteY6" fmla="*/ 754571 h 1333500"/>
              <a:gd name="connsiteX7" fmla="*/ 578732 w 1333500"/>
              <a:gd name="connsiteY7" fmla="*/ 724872 h 1333500"/>
              <a:gd name="connsiteX8" fmla="*/ 608432 w 1333500"/>
              <a:gd name="connsiteY8" fmla="*/ 579704 h 1333500"/>
              <a:gd name="connsiteX9" fmla="*/ 617125 w 1333500"/>
              <a:gd name="connsiteY9" fmla="*/ 574548 h 1333500"/>
              <a:gd name="connsiteX10" fmla="*/ 617125 w 1333500"/>
              <a:gd name="connsiteY10" fmla="*/ 332232 h 1333500"/>
              <a:gd name="connsiteX11" fmla="*/ 664750 w 1333500"/>
              <a:gd name="connsiteY11" fmla="*/ 284607 h 1333500"/>
              <a:gd name="connsiteX12" fmla="*/ 712375 w 1333500"/>
              <a:gd name="connsiteY12" fmla="*/ 332232 h 1333500"/>
              <a:gd name="connsiteX13" fmla="*/ 712375 w 1333500"/>
              <a:gd name="connsiteY13" fmla="*/ 572453 h 1333500"/>
              <a:gd name="connsiteX14" fmla="*/ 771525 w 1333500"/>
              <a:gd name="connsiteY14" fmla="*/ 666750 h 1333500"/>
              <a:gd name="connsiteX15" fmla="*/ 768287 w 1333500"/>
              <a:gd name="connsiteY15" fmla="*/ 692372 h 1333500"/>
              <a:gd name="connsiteX16" fmla="*/ 1126617 w 1333500"/>
              <a:gd name="connsiteY16" fmla="*/ 899255 h 1333500"/>
              <a:gd name="connsiteX17" fmla="*/ 1140571 w 1333500"/>
              <a:gd name="connsiteY17" fmla="*/ 951309 h 1333500"/>
              <a:gd name="connsiteX18" fmla="*/ 1088517 w 1333500"/>
              <a:gd name="connsiteY18" fmla="*/ 965263 h 1333500"/>
            </a:gdLst>
            <a:rect l="l" t="t" r="r" b="b"/>
            <a:pathLst>
              <a:path w="1333500" h="1333500">
                <a:moveTo>
                  <a:pt x="666750" y="0"/>
                </a:moveTo>
                <a:cubicBezTo>
                  <a:pt x="298514" y="0"/>
                  <a:pt x="0" y="298514"/>
                  <a:pt x="0" y="666750"/>
                </a:cubicBezTo>
                <a:cubicBezTo>
                  <a:pt x="0" y="1034987"/>
                  <a:pt x="298514" y="1333500"/>
                  <a:pt x="666750" y="1333500"/>
                </a:cubicBezTo>
                <a:cubicBezTo>
                  <a:pt x="1034987" y="1333500"/>
                  <a:pt x="1333500" y="1034987"/>
                  <a:pt x="1333500" y="666750"/>
                </a:cubicBezTo>
                <a:cubicBezTo>
                  <a:pt x="1333500" y="298514"/>
                  <a:pt x="1034987" y="0"/>
                  <a:pt x="666750" y="0"/>
                </a:cubicBezTo>
                <a:close/>
                <a:moveTo>
                  <a:pt x="1088517" y="965263"/>
                </a:moveTo>
                <a:lnTo>
                  <a:pt x="723900" y="754571"/>
                </a:lnTo>
                <a:cubicBezTo>
                  <a:pt x="675612" y="786456"/>
                  <a:pt x="610618" y="773160"/>
                  <a:pt x="578732" y="724872"/>
                </a:cubicBezTo>
                <a:cubicBezTo>
                  <a:pt x="546847" y="676583"/>
                  <a:pt x="560144" y="611590"/>
                  <a:pt x="608432" y="579704"/>
                </a:cubicBezTo>
                <a:cubicBezTo>
                  <a:pt x="611245" y="577847"/>
                  <a:pt x="614146" y="576125"/>
                  <a:pt x="617125" y="574548"/>
                </a:cubicBezTo>
                <a:lnTo>
                  <a:pt x="617125" y="332232"/>
                </a:lnTo>
                <a:cubicBezTo>
                  <a:pt x="617125" y="305930"/>
                  <a:pt x="638447" y="284607"/>
                  <a:pt x="664750" y="284607"/>
                </a:cubicBezTo>
                <a:cubicBezTo>
                  <a:pt x="691052" y="284607"/>
                  <a:pt x="712375" y="305930"/>
                  <a:pt x="712375" y="332232"/>
                </a:cubicBezTo>
                <a:lnTo>
                  <a:pt x="712375" y="572453"/>
                </a:lnTo>
                <a:cubicBezTo>
                  <a:pt x="748539" y="589946"/>
                  <a:pt x="771516" y="626577"/>
                  <a:pt x="771525" y="666750"/>
                </a:cubicBezTo>
                <a:cubicBezTo>
                  <a:pt x="771475" y="675389"/>
                  <a:pt x="770388" y="683992"/>
                  <a:pt x="768287" y="692372"/>
                </a:cubicBezTo>
                <a:lnTo>
                  <a:pt x="1126617" y="899255"/>
                </a:lnTo>
                <a:cubicBezTo>
                  <a:pt x="1144848" y="909777"/>
                  <a:pt x="1151096" y="933081"/>
                  <a:pt x="1140571" y="951309"/>
                </a:cubicBezTo>
                <a:cubicBezTo>
                  <a:pt x="1130046" y="969540"/>
                  <a:pt x="1106748" y="975789"/>
                  <a:pt x="1088517" y="96526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pic>
        <p:nvPicPr>
          <p:cNvPr id="46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26429" t="-13287" r="12952" b="-1"/>
          <a:stretch>
            <a:fillRect/>
          </a:stretch>
        </p:blipFill>
        <p:spPr>
          <a:xfrm rot="0" flipH="1" flipV="0">
            <a:off x="9216722" y="2043383"/>
            <a:ext cx="1752408" cy="3274972"/>
          </a:xfrm>
          <a:custGeom>
            <a:avLst/>
            <a:gdLst>
              <a:gd name="connsiteX0" fmla="*/ 0 w 1702052"/>
              <a:gd name="connsiteY0" fmla="*/ 0 h 2297097"/>
              <a:gd name="connsiteX1" fmla="*/ 0 w 1702052"/>
              <a:gd name="connsiteY1" fmla="*/ 2297097 h 2297097"/>
              <a:gd name="connsiteX2" fmla="*/ 1342769 w 1702052"/>
              <a:gd name="connsiteY2" fmla="*/ 2297097 h 2297097"/>
              <a:gd name="connsiteX3" fmla="*/ 1443547 w 1702052"/>
              <a:gd name="connsiteY3" fmla="*/ 2242397 h 2297097"/>
              <a:gd name="connsiteX4" fmla="*/ 1702052 w 1702052"/>
              <a:gd name="connsiteY4" fmla="*/ 2190207 h 2297097"/>
              <a:gd name="connsiteX5" fmla="*/ 1702052 w 1702052"/>
              <a:gd name="connsiteY5" fmla="*/ 52200 h 2297097"/>
              <a:gd name="connsiteX6" fmla="*/ 1677631 w 1702052"/>
              <a:gd name="connsiteY6" fmla="*/ 61276 h 2297097"/>
              <a:gd name="connsiteX7" fmla="*/ 1610529 w 1702052"/>
              <a:gd name="connsiteY7" fmla="*/ 98986 h 2297097"/>
              <a:gd name="connsiteX8" fmla="*/ 1568589 w 1702052"/>
              <a:gd name="connsiteY8" fmla="*/ 166865 h 2297097"/>
              <a:gd name="connsiteX9" fmla="*/ 1518264 w 1702052"/>
              <a:gd name="connsiteY9" fmla="*/ 287538 h 2297097"/>
              <a:gd name="connsiteX10" fmla="*/ 1543427 w 1702052"/>
              <a:gd name="connsiteY10" fmla="*/ 438378 h 2297097"/>
              <a:gd name="connsiteX11" fmla="*/ 1451161 w 1702052"/>
              <a:gd name="connsiteY11" fmla="*/ 453463 h 2297097"/>
              <a:gd name="connsiteX12" fmla="*/ 1493100 w 1702052"/>
              <a:gd name="connsiteY12" fmla="*/ 755145 h 2297097"/>
              <a:gd name="connsiteX13" fmla="*/ 1342120 w 1702052"/>
              <a:gd name="connsiteY13" fmla="*/ 747603 h 2297097"/>
              <a:gd name="connsiteX14" fmla="*/ 1266630 w 1702052"/>
              <a:gd name="connsiteY14" fmla="*/ 642014 h 2297097"/>
              <a:gd name="connsiteX15" fmla="*/ 1258243 w 1702052"/>
              <a:gd name="connsiteY15" fmla="*/ 611846 h 2297097"/>
              <a:gd name="connsiteX16" fmla="*/ 1216304 w 1702052"/>
              <a:gd name="connsiteY16" fmla="*/ 574135 h 2297097"/>
              <a:gd name="connsiteX17" fmla="*/ 1199528 w 1702052"/>
              <a:gd name="connsiteY17" fmla="*/ 551510 h 2297097"/>
              <a:gd name="connsiteX18" fmla="*/ 1132426 w 1702052"/>
              <a:gd name="connsiteY18" fmla="*/ 498715 h 2297097"/>
              <a:gd name="connsiteX19" fmla="*/ 1107263 w 1702052"/>
              <a:gd name="connsiteY19" fmla="*/ 468547 h 2297097"/>
              <a:gd name="connsiteX20" fmla="*/ 1040161 w 1702052"/>
              <a:gd name="connsiteY20" fmla="*/ 415752 h 2297097"/>
              <a:gd name="connsiteX21" fmla="*/ 947896 w 1702052"/>
              <a:gd name="connsiteY21" fmla="*/ 370500 h 2297097"/>
              <a:gd name="connsiteX22" fmla="*/ 872405 w 1702052"/>
              <a:gd name="connsiteY22" fmla="*/ 295080 h 2297097"/>
              <a:gd name="connsiteX23" fmla="*/ 855630 w 1702052"/>
              <a:gd name="connsiteY23" fmla="*/ 264912 h 2297097"/>
              <a:gd name="connsiteX24" fmla="*/ 763365 w 1702052"/>
              <a:gd name="connsiteY24" fmla="*/ 212117 h 2297097"/>
              <a:gd name="connsiteX25" fmla="*/ 754977 w 1702052"/>
              <a:gd name="connsiteY25" fmla="*/ 212117 h 2297097"/>
              <a:gd name="connsiteX26" fmla="*/ 620774 w 1702052"/>
              <a:gd name="connsiteY26" fmla="*/ 189491 h 2297097"/>
              <a:gd name="connsiteX27" fmla="*/ 159446 w 1702052"/>
              <a:gd name="connsiteY27" fmla="*/ 53734 h 2297097"/>
              <a:gd name="connsiteX28" fmla="*/ 32113 w 1702052"/>
              <a:gd name="connsiteY28" fmla="*/ 6483 h 2297097"/>
            </a:gdLst>
            <a:rect l="l" t="t" r="r" b="b"/>
            <a:pathLst>
              <a:path w="1702052" h="2297097">
                <a:moveTo>
                  <a:pt x="0" y="0"/>
                </a:moveTo>
                <a:lnTo>
                  <a:pt x="0" y="2297097"/>
                </a:lnTo>
                <a:lnTo>
                  <a:pt x="1342769" y="2297097"/>
                </a:lnTo>
                <a:lnTo>
                  <a:pt x="1443547" y="2242397"/>
                </a:lnTo>
                <a:cubicBezTo>
                  <a:pt x="1523001" y="2208790"/>
                  <a:pt x="1610356" y="2190207"/>
                  <a:pt x="1702052" y="2190207"/>
                </a:cubicBezTo>
                <a:lnTo>
                  <a:pt x="1702052" y="52200"/>
                </a:lnTo>
                <a:lnTo>
                  <a:pt x="1677631" y="61276"/>
                </a:lnTo>
                <a:lnTo>
                  <a:pt x="1610529" y="98986"/>
                </a:lnTo>
                <a:lnTo>
                  <a:pt x="1568589" y="166865"/>
                </a:lnTo>
                <a:lnTo>
                  <a:pt x="1518264" y="287538"/>
                </a:lnTo>
                <a:lnTo>
                  <a:pt x="1543427" y="438378"/>
                </a:lnTo>
                <a:lnTo>
                  <a:pt x="1451161" y="453463"/>
                </a:lnTo>
                <a:lnTo>
                  <a:pt x="1493100" y="755145"/>
                </a:lnTo>
                <a:lnTo>
                  <a:pt x="1342120" y="747603"/>
                </a:lnTo>
                <a:lnTo>
                  <a:pt x="1266630" y="642014"/>
                </a:lnTo>
                <a:lnTo>
                  <a:pt x="1258243" y="611846"/>
                </a:lnTo>
                <a:lnTo>
                  <a:pt x="1216304" y="574135"/>
                </a:lnTo>
                <a:lnTo>
                  <a:pt x="1199528" y="551510"/>
                </a:lnTo>
                <a:lnTo>
                  <a:pt x="1132426" y="498715"/>
                </a:lnTo>
                <a:lnTo>
                  <a:pt x="1107263" y="468547"/>
                </a:lnTo>
                <a:cubicBezTo>
                  <a:pt x="1107263" y="429746"/>
                  <a:pt x="1112005" y="456127"/>
                  <a:pt x="1040161" y="415752"/>
                </a:cubicBezTo>
                <a:lnTo>
                  <a:pt x="947896" y="370500"/>
                </a:lnTo>
                <a:cubicBezTo>
                  <a:pt x="878954" y="358102"/>
                  <a:pt x="911747" y="374672"/>
                  <a:pt x="872405" y="295080"/>
                </a:cubicBezTo>
                <a:lnTo>
                  <a:pt x="855630" y="264912"/>
                </a:lnTo>
                <a:cubicBezTo>
                  <a:pt x="800567" y="240156"/>
                  <a:pt x="832254" y="256362"/>
                  <a:pt x="763365" y="212117"/>
                </a:cubicBezTo>
                <a:lnTo>
                  <a:pt x="754977" y="212117"/>
                </a:lnTo>
                <a:lnTo>
                  <a:pt x="620774" y="189491"/>
                </a:lnTo>
                <a:lnTo>
                  <a:pt x="159446" y="53734"/>
                </a:lnTo>
                <a:lnTo>
                  <a:pt x="32113" y="648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7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26429" t="-13287" r="12952" b="-1"/>
          <a:stretch>
            <a:fillRect/>
          </a:stretch>
        </p:blipFill>
        <p:spPr>
          <a:xfrm rot="0" flipH="0" flipV="0">
            <a:off x="1241760" y="2043383"/>
            <a:ext cx="1752408" cy="3274972"/>
          </a:xfrm>
          <a:custGeom>
            <a:avLst/>
            <a:gdLst>
              <a:gd name="connsiteX0" fmla="*/ 0 w 1702052"/>
              <a:gd name="connsiteY0" fmla="*/ 0 h 2297097"/>
              <a:gd name="connsiteX1" fmla="*/ 0 w 1702052"/>
              <a:gd name="connsiteY1" fmla="*/ 2297097 h 2297097"/>
              <a:gd name="connsiteX2" fmla="*/ 1342769 w 1702052"/>
              <a:gd name="connsiteY2" fmla="*/ 2297097 h 2297097"/>
              <a:gd name="connsiteX3" fmla="*/ 1443547 w 1702052"/>
              <a:gd name="connsiteY3" fmla="*/ 2242397 h 2297097"/>
              <a:gd name="connsiteX4" fmla="*/ 1702052 w 1702052"/>
              <a:gd name="connsiteY4" fmla="*/ 2190207 h 2297097"/>
              <a:gd name="connsiteX5" fmla="*/ 1702052 w 1702052"/>
              <a:gd name="connsiteY5" fmla="*/ 52200 h 2297097"/>
              <a:gd name="connsiteX6" fmla="*/ 1677631 w 1702052"/>
              <a:gd name="connsiteY6" fmla="*/ 61276 h 2297097"/>
              <a:gd name="connsiteX7" fmla="*/ 1610529 w 1702052"/>
              <a:gd name="connsiteY7" fmla="*/ 98986 h 2297097"/>
              <a:gd name="connsiteX8" fmla="*/ 1568589 w 1702052"/>
              <a:gd name="connsiteY8" fmla="*/ 166865 h 2297097"/>
              <a:gd name="connsiteX9" fmla="*/ 1518264 w 1702052"/>
              <a:gd name="connsiteY9" fmla="*/ 287538 h 2297097"/>
              <a:gd name="connsiteX10" fmla="*/ 1543427 w 1702052"/>
              <a:gd name="connsiteY10" fmla="*/ 438378 h 2297097"/>
              <a:gd name="connsiteX11" fmla="*/ 1451161 w 1702052"/>
              <a:gd name="connsiteY11" fmla="*/ 453463 h 2297097"/>
              <a:gd name="connsiteX12" fmla="*/ 1493100 w 1702052"/>
              <a:gd name="connsiteY12" fmla="*/ 755145 h 2297097"/>
              <a:gd name="connsiteX13" fmla="*/ 1342120 w 1702052"/>
              <a:gd name="connsiteY13" fmla="*/ 747603 h 2297097"/>
              <a:gd name="connsiteX14" fmla="*/ 1266630 w 1702052"/>
              <a:gd name="connsiteY14" fmla="*/ 642014 h 2297097"/>
              <a:gd name="connsiteX15" fmla="*/ 1258243 w 1702052"/>
              <a:gd name="connsiteY15" fmla="*/ 611846 h 2297097"/>
              <a:gd name="connsiteX16" fmla="*/ 1216304 w 1702052"/>
              <a:gd name="connsiteY16" fmla="*/ 574135 h 2297097"/>
              <a:gd name="connsiteX17" fmla="*/ 1199528 w 1702052"/>
              <a:gd name="connsiteY17" fmla="*/ 551510 h 2297097"/>
              <a:gd name="connsiteX18" fmla="*/ 1132426 w 1702052"/>
              <a:gd name="connsiteY18" fmla="*/ 498715 h 2297097"/>
              <a:gd name="connsiteX19" fmla="*/ 1107263 w 1702052"/>
              <a:gd name="connsiteY19" fmla="*/ 468547 h 2297097"/>
              <a:gd name="connsiteX20" fmla="*/ 1040161 w 1702052"/>
              <a:gd name="connsiteY20" fmla="*/ 415752 h 2297097"/>
              <a:gd name="connsiteX21" fmla="*/ 947896 w 1702052"/>
              <a:gd name="connsiteY21" fmla="*/ 370500 h 2297097"/>
              <a:gd name="connsiteX22" fmla="*/ 872405 w 1702052"/>
              <a:gd name="connsiteY22" fmla="*/ 295080 h 2297097"/>
              <a:gd name="connsiteX23" fmla="*/ 855630 w 1702052"/>
              <a:gd name="connsiteY23" fmla="*/ 264912 h 2297097"/>
              <a:gd name="connsiteX24" fmla="*/ 763365 w 1702052"/>
              <a:gd name="connsiteY24" fmla="*/ 212117 h 2297097"/>
              <a:gd name="connsiteX25" fmla="*/ 754977 w 1702052"/>
              <a:gd name="connsiteY25" fmla="*/ 212117 h 2297097"/>
              <a:gd name="connsiteX26" fmla="*/ 620774 w 1702052"/>
              <a:gd name="connsiteY26" fmla="*/ 189491 h 2297097"/>
              <a:gd name="connsiteX27" fmla="*/ 159446 w 1702052"/>
              <a:gd name="connsiteY27" fmla="*/ 53734 h 2297097"/>
              <a:gd name="connsiteX28" fmla="*/ 32113 w 1702052"/>
              <a:gd name="connsiteY28" fmla="*/ 6483 h 2297097"/>
            </a:gdLst>
            <a:rect l="l" t="t" r="r" b="b"/>
            <a:pathLst>
              <a:path w="1702052" h="2297097">
                <a:moveTo>
                  <a:pt x="0" y="0"/>
                </a:moveTo>
                <a:lnTo>
                  <a:pt x="0" y="2297097"/>
                </a:lnTo>
                <a:lnTo>
                  <a:pt x="1342769" y="2297097"/>
                </a:lnTo>
                <a:lnTo>
                  <a:pt x="1443547" y="2242397"/>
                </a:lnTo>
                <a:cubicBezTo>
                  <a:pt x="1523001" y="2208790"/>
                  <a:pt x="1610356" y="2190207"/>
                  <a:pt x="1702052" y="2190207"/>
                </a:cubicBezTo>
                <a:lnTo>
                  <a:pt x="1702052" y="52200"/>
                </a:lnTo>
                <a:lnTo>
                  <a:pt x="1677631" y="61276"/>
                </a:lnTo>
                <a:lnTo>
                  <a:pt x="1610529" y="98986"/>
                </a:lnTo>
                <a:lnTo>
                  <a:pt x="1568589" y="166865"/>
                </a:lnTo>
                <a:lnTo>
                  <a:pt x="1518264" y="287538"/>
                </a:lnTo>
                <a:lnTo>
                  <a:pt x="1543427" y="438378"/>
                </a:lnTo>
                <a:lnTo>
                  <a:pt x="1451161" y="453463"/>
                </a:lnTo>
                <a:lnTo>
                  <a:pt x="1493100" y="755145"/>
                </a:lnTo>
                <a:lnTo>
                  <a:pt x="1342120" y="747603"/>
                </a:lnTo>
                <a:lnTo>
                  <a:pt x="1266630" y="642014"/>
                </a:lnTo>
                <a:lnTo>
                  <a:pt x="1258243" y="611846"/>
                </a:lnTo>
                <a:lnTo>
                  <a:pt x="1216304" y="574135"/>
                </a:lnTo>
                <a:lnTo>
                  <a:pt x="1199528" y="551510"/>
                </a:lnTo>
                <a:lnTo>
                  <a:pt x="1132426" y="498715"/>
                </a:lnTo>
                <a:lnTo>
                  <a:pt x="1107263" y="468547"/>
                </a:lnTo>
                <a:cubicBezTo>
                  <a:pt x="1107263" y="429746"/>
                  <a:pt x="1112005" y="456127"/>
                  <a:pt x="1040161" y="415752"/>
                </a:cubicBezTo>
                <a:lnTo>
                  <a:pt x="947896" y="370500"/>
                </a:lnTo>
                <a:cubicBezTo>
                  <a:pt x="878954" y="358102"/>
                  <a:pt x="911747" y="374672"/>
                  <a:pt x="872405" y="295080"/>
                </a:cubicBezTo>
                <a:lnTo>
                  <a:pt x="855630" y="264912"/>
                </a:lnTo>
                <a:cubicBezTo>
                  <a:pt x="800567" y="240156"/>
                  <a:pt x="832254" y="256362"/>
                  <a:pt x="763365" y="212117"/>
                </a:cubicBezTo>
                <a:lnTo>
                  <a:pt x="754977" y="212117"/>
                </a:lnTo>
                <a:lnTo>
                  <a:pt x="620774" y="189491"/>
                </a:lnTo>
                <a:lnTo>
                  <a:pt x="159446" y="53734"/>
                </a:lnTo>
                <a:lnTo>
                  <a:pt x="32113" y="6483"/>
                </a:lnTo>
                <a:close/>
              </a:path>
            </a:pathLst>
          </a:custGeom>
          <a:noFill/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73260" y="4483415"/>
            <a:ext cx="3108078" cy="17573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每学期至少召开两次家长会，向家长介绍班级工作和孩子们的表现。
通过家长会收集家长的意见和建议，改进班级工作。
家长会也是家长之间交流育儿经验的平台。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344020" y="1878340"/>
            <a:ext cx="1766559" cy="1766559"/>
          </a:xfrm>
          <a:prstGeom prst="flowChartConnector">
            <a:avLst/>
          </a:prstGeom>
          <a:gradFill>
            <a:gsLst>
              <a:gs pos="0">
                <a:schemeClr val="accent1"/>
              </a:gs>
              <a:gs pos="98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154245" y="1688565"/>
            <a:ext cx="2146108" cy="2146108"/>
          </a:xfrm>
          <a:prstGeom prst="flowChartConnector">
            <a:avLst/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8879" y="3905250"/>
            <a:ext cx="3116841" cy="590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D8AE8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定期家长会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753929" y="4483415"/>
            <a:ext cx="3115857" cy="17573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使用家园联系册记录孩子在园的表现和进步，定期与家长交流。
家园联系册也是教师与家长沟通孩子个性化需求和教育计划的桥梁。
鼓励家长在联系册上留言，增加家园互动。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428578" y="1878340"/>
            <a:ext cx="1766559" cy="1766559"/>
          </a:xfrm>
          <a:prstGeom prst="flowChartConnector">
            <a:avLst/>
          </a:prstGeom>
          <a:gradFill>
            <a:gsLst>
              <a:gs pos="0">
                <a:schemeClr val="accent2"/>
              </a:gs>
              <a:gs pos="98000">
                <a:schemeClr val="accent2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238803" y="1688565"/>
            <a:ext cx="2146108" cy="2146108"/>
          </a:xfrm>
          <a:prstGeom prst="flowChartConnector">
            <a:avLst/>
          </a:prstGeom>
          <a:noFill/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752885" y="3905250"/>
            <a:ext cx="3117944" cy="590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89402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家园联系册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392117" y="4483415"/>
            <a:ext cx="3115857" cy="17573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建立紧急情况沟通机制，确保在孩子生病或发生意外时能及时通知家长。
教师在日常活动中注重观察孩子的身体状况，及时发现异常。
通过定期的安全教育，提高孩子们的自我保护意识。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066766" y="1878340"/>
            <a:ext cx="1766559" cy="1766559"/>
          </a:xfrm>
          <a:prstGeom prst="flowChartConnector">
            <a:avLst/>
          </a:prstGeom>
          <a:gradFill>
            <a:gsLst>
              <a:gs pos="0">
                <a:schemeClr val="accent1"/>
              </a:gs>
              <a:gs pos="98000">
                <a:schemeClr val="accent1">
                  <a:lumMod val="60000"/>
                  <a:lumOff val="40000"/>
                </a:schemeClr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876991" y="1688565"/>
            <a:ext cx="2146108" cy="2146108"/>
          </a:xfrm>
          <a:prstGeom prst="flowChartConnector">
            <a:avLst/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92116" y="3905250"/>
            <a:ext cx="3115858" cy="590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D8AE8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紧急情况沟通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573702" y="2274879"/>
            <a:ext cx="1307194" cy="973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9296448" y="2274879"/>
            <a:ext cx="1307194" cy="973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5658260" y="2274879"/>
            <a:ext cx="1307194" cy="973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316690" y="37338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8352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家长沟通与反馈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247650" y="441095"/>
            <a:ext cx="177530" cy="519890"/>
          </a:xfrm>
          <a:prstGeom prst="roundRect">
            <a:avLst>
              <a:gd name="adj" fmla="val 484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482870" y="441095"/>
            <a:ext cx="177530" cy="519890"/>
          </a:xfrm>
          <a:prstGeom prst="roundRect">
            <a:avLst>
              <a:gd name="adj" fmla="val 484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6769099"/>
            <a:ext cx="12192000" cy="8890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0" blurRad="317500" dir="0" sx="100000" sy="100000" kx="0" ky="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0" y="1660777"/>
            <a:ext cx="12187642" cy="3621268"/>
          </a:xfrm>
          <a:prstGeom prst="rect">
            <a:avLst/>
          </a:prstGeom>
          <a:solidFill>
            <a:schemeClr val="accent1"/>
          </a:solidFill>
          <a:ln w="276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495554" y="4345805"/>
            <a:ext cx="9359635" cy="1544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38100" blurRad="177800" dir="2700000" sx="100000" sy="100000" kx="0" ky="0" algn="tl" rotWithShape="0">
              <a:schemeClr val="accent1">
                <a:lumMod val="50000"/>
                <a:alpha val="19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728914" y="4557222"/>
            <a:ext cx="8892915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gradFill>
                  <a:gsLst>
                    <a:gs pos="0">
                      <a:srgbClr val="A5300F">
                        <a:alpha val="100000"/>
                      </a:srgbClr>
                    </a:gs>
                    <a:gs pos="100000">
                      <a:srgbClr val="7C240B">
                        <a:alpha val="100000"/>
                      </a:srgbClr>
                    </a:gs>
                  </a:gsLst>
                  <a:lin ang="2700000" scaled="0"/>
                </a:gradFill>
                <a:latin typeface="Source Han Sans CN Bold"/>
                <a:ea typeface="Source Han Sans CN Bold"/>
                <a:cs typeface="Source Han Sans CN Bold"/>
              </a:rPr>
              <a:t>亲子活动组织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728913" y="4935279"/>
            <a:ext cx="8892916" cy="7179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13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定期组织亲子活动，如亲子运动会、亲子阅读和亲子手工等。
亲子活动增进家长与孩子之间的情感交流，也让家长了解孩子在园的学习生活。
通过亲子活动，家长能够直观地看到孩子的成长和进步。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505690" y="3233394"/>
            <a:ext cx="4301377" cy="976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89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鼓励家长参与班级的志愿者项目，如讲故事、助教和环境布置等。
家长志愿者项目让家长更深入地参与孩子的教育过程，增加家园合作。
通过家长志愿者项目，家长能够更好地理解教师的工作和教育理念。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414901" y="2729987"/>
            <a:ext cx="4301375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家长志愿者项目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0">
            <a:off x="1523375" y="1951778"/>
            <a:ext cx="652083" cy="652083"/>
          </a:xfrm>
          <a:prstGeom prst="ellipse">
            <a:avLst/>
          </a:prstGeom>
          <a:solidFill>
            <a:schemeClr val="bg1"/>
          </a:soli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617521" y="2074798"/>
            <a:ext cx="463791" cy="406043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553813" y="3233394"/>
            <a:ext cx="4301377" cy="976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89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提供家长教育资源，如育儿书籍、教育文章和在线课程等。
通过教育资源，提升家长的育儿知识和技能，促进家园共育。
定期组织家长教育沙龙，分享育儿经验和教育理念。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463024" y="2729987"/>
            <a:ext cx="4301375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家长教育资源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6571498" y="1951778"/>
            <a:ext cx="652083" cy="652083"/>
          </a:xfrm>
          <a:prstGeom prst="ellipse">
            <a:avLst/>
          </a:prstGeom>
          <a:solidFill>
            <a:schemeClr val="bg1"/>
          </a:solidFill>
          <a:ln w="3175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685943" y="2073720"/>
            <a:ext cx="406044" cy="406044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16690" y="37338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8352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家长参与活动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247650" y="441095"/>
            <a:ext cx="177530" cy="519890"/>
          </a:xfrm>
          <a:prstGeom prst="roundRect">
            <a:avLst>
              <a:gd name="adj" fmla="val 484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82870" y="441095"/>
            <a:ext cx="177530" cy="519890"/>
          </a:xfrm>
          <a:prstGeom prst="roundRect">
            <a:avLst>
              <a:gd name="adj" fmla="val 484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7766" t="0" r="17766" b="0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290830" y="294640"/>
            <a:ext cx="11610340" cy="6268720"/>
          </a:xfrm>
          <a:prstGeom prst="plaque">
            <a:avLst>
              <a:gd name="adj" fmla="val 5631"/>
            </a:avLst>
          </a:prstGeom>
          <a:noFill/>
          <a:ln w="2540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33287" y="500372"/>
            <a:ext cx="11125427" cy="5857256"/>
          </a:xfrm>
          <a:prstGeom prst="plaque">
            <a:avLst>
              <a:gd name="adj" fmla="val 5631"/>
            </a:avLst>
          </a:prstGeom>
          <a:noFill/>
          <a:ln w="2540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208936" y="300034"/>
            <a:ext cx="144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90944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298895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262910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18978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154961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226927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980846" y="769029"/>
            <a:ext cx="470581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82445" y="769029"/>
            <a:ext cx="267383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92765" y="7469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092765" y="12041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181553" y="606313"/>
            <a:ext cx="69167" cy="6916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0987936" y="300034"/>
            <a:ext cx="144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0969944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1077895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1041910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897978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10933961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11005927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10759846" y="769029"/>
            <a:ext cx="470581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0861445" y="769029"/>
            <a:ext cx="267383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0871765" y="7469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0871765" y="12041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10960553" y="606313"/>
            <a:ext cx="69167" cy="6916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4983956" y="987425"/>
            <a:ext cx="2224089" cy="4726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5176726" y="1098133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1486122" y="2142897"/>
            <a:ext cx="9219757" cy="3483429"/>
          </a:xfrm>
          <a:prstGeom prst="rect">
            <a:avLst/>
          </a:prstGeom>
          <a:solidFill>
            <a:schemeClr val="accent3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标题 1"/>
          <p:cNvSpPr txBox="1"/>
          <p:nvPr/>
        </p:nvSpPr>
        <p:spPr>
          <a:xfrm rot="0" flipH="0" flipV="0">
            <a:off x="1232694" y="1892299"/>
            <a:ext cx="9726612" cy="3984625"/>
          </a:xfrm>
          <a:prstGeom prst="plaque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标题 1"/>
          <p:cNvSpPr txBox="1"/>
          <p:nvPr/>
        </p:nvSpPr>
        <p:spPr>
          <a:xfrm rot="0" flipH="0" flipV="0">
            <a:off x="2463800" y="2622151"/>
            <a:ext cx="7264400" cy="22405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65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谢谢大家</a:t>
            </a:r>
            <a:endParaRPr kumimoji="1" lang="zh-CN" altLang="en-US"/>
          </a:p>
        </p:txBody>
      </p:sp>
      <p:sp>
        <p:nvSpPr>
          <p:cNvPr id="35" name="标题 1"/>
          <p:cNvSpPr txBox="1"/>
          <p:nvPr/>
        </p:nvSpPr>
        <p:spPr>
          <a:xfrm rot="0" flipH="0" flipV="0">
            <a:off x="5210062" y="500372"/>
            <a:ext cx="1771878" cy="2143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3000">
                <a:ln w="12700">
                  <a:noFill/>
                </a:ln>
                <a:solidFill>
                  <a:srgbClr val="89402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</a:t>
            </a:r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 rot="0" flipH="0" flipV="0">
            <a:off x="3225800" y="2368490"/>
            <a:ext cx="1873552" cy="141386"/>
          </a:xfrm>
          <a:custGeom>
            <a:avLst/>
            <a:gdLst>
              <a:gd name="connsiteX0" fmla="*/ 0 w 1943196"/>
              <a:gd name="connsiteY0" fmla="*/ 67093 h 141386"/>
              <a:gd name="connsiteX1" fmla="*/ 1440000 w 1943196"/>
              <a:gd name="connsiteY1" fmla="*/ 67093 h 141386"/>
              <a:gd name="connsiteX2" fmla="*/ 1440000 w 1943196"/>
              <a:gd name="connsiteY2" fmla="*/ 74293 h 141386"/>
              <a:gd name="connsiteX3" fmla="*/ 0 w 1943196"/>
              <a:gd name="connsiteY3" fmla="*/ 74293 h 141386"/>
              <a:gd name="connsiteX4" fmla="*/ 1902998 w 1943196"/>
              <a:gd name="connsiteY4" fmla="*/ 30495 h 141386"/>
              <a:gd name="connsiteX5" fmla="*/ 1912487 w 1943196"/>
              <a:gd name="connsiteY5" fmla="*/ 61204 h 141386"/>
              <a:gd name="connsiteX6" fmla="*/ 1943196 w 1943196"/>
              <a:gd name="connsiteY6" fmla="*/ 61203 h 141386"/>
              <a:gd name="connsiteX7" fmla="*/ 1918352 w 1943196"/>
              <a:gd name="connsiteY7" fmla="*/ 80182 h 141386"/>
              <a:gd name="connsiteX8" fmla="*/ 1927842 w 1943196"/>
              <a:gd name="connsiteY8" fmla="*/ 110891 h 141386"/>
              <a:gd name="connsiteX9" fmla="*/ 1902998 w 1943196"/>
              <a:gd name="connsiteY9" fmla="*/ 91912 h 141386"/>
              <a:gd name="connsiteX10" fmla="*/ 1878154 w 1943196"/>
              <a:gd name="connsiteY10" fmla="*/ 110891 h 141386"/>
              <a:gd name="connsiteX11" fmla="*/ 1887644 w 1943196"/>
              <a:gd name="connsiteY11" fmla="*/ 80182 h 141386"/>
              <a:gd name="connsiteX12" fmla="*/ 1862800 w 1943196"/>
              <a:gd name="connsiteY12" fmla="*/ 61203 h 141386"/>
              <a:gd name="connsiteX13" fmla="*/ 1893509 w 1943196"/>
              <a:gd name="connsiteY13" fmla="*/ 61204 h 141386"/>
              <a:gd name="connsiteX14" fmla="*/ 1632253 w 1943196"/>
              <a:gd name="connsiteY14" fmla="*/ 30495 h 141386"/>
              <a:gd name="connsiteX15" fmla="*/ 1641742 w 1943196"/>
              <a:gd name="connsiteY15" fmla="*/ 61204 h 141386"/>
              <a:gd name="connsiteX16" fmla="*/ 1672451 w 1943196"/>
              <a:gd name="connsiteY16" fmla="*/ 61203 h 141386"/>
              <a:gd name="connsiteX17" fmla="*/ 1647607 w 1943196"/>
              <a:gd name="connsiteY17" fmla="*/ 80182 h 141386"/>
              <a:gd name="connsiteX18" fmla="*/ 1657097 w 1943196"/>
              <a:gd name="connsiteY18" fmla="*/ 110891 h 141386"/>
              <a:gd name="connsiteX19" fmla="*/ 1632253 w 1943196"/>
              <a:gd name="connsiteY19" fmla="*/ 91912 h 141386"/>
              <a:gd name="connsiteX20" fmla="*/ 1607409 w 1943196"/>
              <a:gd name="connsiteY20" fmla="*/ 110891 h 141386"/>
              <a:gd name="connsiteX21" fmla="*/ 1616899 w 1943196"/>
              <a:gd name="connsiteY21" fmla="*/ 80182 h 141386"/>
              <a:gd name="connsiteX22" fmla="*/ 1592055 w 1943196"/>
              <a:gd name="connsiteY22" fmla="*/ 61203 h 141386"/>
              <a:gd name="connsiteX23" fmla="*/ 1622764 w 1943196"/>
              <a:gd name="connsiteY23" fmla="*/ 61204 h 141386"/>
              <a:gd name="connsiteX24" fmla="*/ 1767625 w 1943196"/>
              <a:gd name="connsiteY24" fmla="*/ 0 h 141386"/>
              <a:gd name="connsiteX25" fmla="*/ 1784313 w 1943196"/>
              <a:gd name="connsiteY25" fmla="*/ 54005 h 141386"/>
              <a:gd name="connsiteX26" fmla="*/ 1838318 w 1943196"/>
              <a:gd name="connsiteY26" fmla="*/ 54005 h 141386"/>
              <a:gd name="connsiteX27" fmla="*/ 1794627 w 1943196"/>
              <a:gd name="connsiteY27" fmla="*/ 87381 h 141386"/>
              <a:gd name="connsiteX28" fmla="*/ 1811316 w 1943196"/>
              <a:gd name="connsiteY28" fmla="*/ 141386 h 141386"/>
              <a:gd name="connsiteX29" fmla="*/ 1767625 w 1943196"/>
              <a:gd name="connsiteY29" fmla="*/ 108009 h 141386"/>
              <a:gd name="connsiteX30" fmla="*/ 1723934 w 1943196"/>
              <a:gd name="connsiteY30" fmla="*/ 141386 h 141386"/>
              <a:gd name="connsiteX31" fmla="*/ 1740623 w 1943196"/>
              <a:gd name="connsiteY31" fmla="*/ 87381 h 141386"/>
              <a:gd name="connsiteX32" fmla="*/ 1696932 w 1943196"/>
              <a:gd name="connsiteY32" fmla="*/ 54005 h 141386"/>
              <a:gd name="connsiteX33" fmla="*/ 1750937 w 1943196"/>
              <a:gd name="connsiteY33" fmla="*/ 54005 h 141386"/>
            </a:gdLst>
            <a:rect l="l" t="t" r="r" b="b"/>
            <a:pathLst>
              <a:path w="1943196" h="141386">
                <a:moveTo>
                  <a:pt x="0" y="67093"/>
                </a:moveTo>
                <a:lnTo>
                  <a:pt x="1440000" y="67093"/>
                </a:lnTo>
                <a:lnTo>
                  <a:pt x="1440000" y="74293"/>
                </a:lnTo>
                <a:lnTo>
                  <a:pt x="0" y="74293"/>
                </a:lnTo>
                <a:close/>
                <a:moveTo>
                  <a:pt x="1902998" y="30495"/>
                </a:moveTo>
                <a:lnTo>
                  <a:pt x="1912487" y="61204"/>
                </a:lnTo>
                <a:lnTo>
                  <a:pt x="1943196" y="61203"/>
                </a:lnTo>
                <a:lnTo>
                  <a:pt x="1918352" y="80182"/>
                </a:lnTo>
                <a:lnTo>
                  <a:pt x="1927842" y="110891"/>
                </a:lnTo>
                <a:lnTo>
                  <a:pt x="1902998" y="91912"/>
                </a:lnTo>
                <a:lnTo>
                  <a:pt x="1878154" y="110891"/>
                </a:lnTo>
                <a:lnTo>
                  <a:pt x="1887644" y="80182"/>
                </a:lnTo>
                <a:lnTo>
                  <a:pt x="1862800" y="61203"/>
                </a:lnTo>
                <a:lnTo>
                  <a:pt x="1893509" y="61204"/>
                </a:lnTo>
                <a:close/>
                <a:moveTo>
                  <a:pt x="1632253" y="30495"/>
                </a:moveTo>
                <a:lnTo>
                  <a:pt x="1641742" y="61204"/>
                </a:lnTo>
                <a:lnTo>
                  <a:pt x="1672451" y="61203"/>
                </a:lnTo>
                <a:lnTo>
                  <a:pt x="1647607" y="80182"/>
                </a:lnTo>
                <a:lnTo>
                  <a:pt x="1657097" y="110891"/>
                </a:lnTo>
                <a:lnTo>
                  <a:pt x="1632253" y="91912"/>
                </a:lnTo>
                <a:lnTo>
                  <a:pt x="1607409" y="110891"/>
                </a:lnTo>
                <a:lnTo>
                  <a:pt x="1616899" y="80182"/>
                </a:lnTo>
                <a:lnTo>
                  <a:pt x="1592055" y="61203"/>
                </a:lnTo>
                <a:lnTo>
                  <a:pt x="1622764" y="61204"/>
                </a:lnTo>
                <a:close/>
                <a:moveTo>
                  <a:pt x="1767625" y="0"/>
                </a:moveTo>
                <a:lnTo>
                  <a:pt x="1784313" y="54005"/>
                </a:lnTo>
                <a:lnTo>
                  <a:pt x="1838318" y="54005"/>
                </a:lnTo>
                <a:lnTo>
                  <a:pt x="1794627" y="87381"/>
                </a:lnTo>
                <a:lnTo>
                  <a:pt x="1811316" y="141386"/>
                </a:lnTo>
                <a:lnTo>
                  <a:pt x="1767625" y="108009"/>
                </a:lnTo>
                <a:lnTo>
                  <a:pt x="1723934" y="141386"/>
                </a:lnTo>
                <a:lnTo>
                  <a:pt x="1740623" y="87381"/>
                </a:lnTo>
                <a:lnTo>
                  <a:pt x="1696932" y="54005"/>
                </a:lnTo>
                <a:lnTo>
                  <a:pt x="1750937" y="54005"/>
                </a:lnTo>
                <a:close/>
              </a:path>
            </a:pathLst>
          </a:cu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标题 1"/>
          <p:cNvSpPr txBox="1"/>
          <p:nvPr/>
        </p:nvSpPr>
        <p:spPr>
          <a:xfrm rot="0" flipH="1" flipV="0">
            <a:off x="7092649" y="2368490"/>
            <a:ext cx="1873552" cy="141386"/>
          </a:xfrm>
          <a:custGeom>
            <a:avLst/>
            <a:gdLst>
              <a:gd name="connsiteX0" fmla="*/ 0 w 1943196"/>
              <a:gd name="connsiteY0" fmla="*/ 67093 h 141386"/>
              <a:gd name="connsiteX1" fmla="*/ 1440000 w 1943196"/>
              <a:gd name="connsiteY1" fmla="*/ 67093 h 141386"/>
              <a:gd name="connsiteX2" fmla="*/ 1440000 w 1943196"/>
              <a:gd name="connsiteY2" fmla="*/ 74293 h 141386"/>
              <a:gd name="connsiteX3" fmla="*/ 0 w 1943196"/>
              <a:gd name="connsiteY3" fmla="*/ 74293 h 141386"/>
              <a:gd name="connsiteX4" fmla="*/ 1902998 w 1943196"/>
              <a:gd name="connsiteY4" fmla="*/ 30495 h 141386"/>
              <a:gd name="connsiteX5" fmla="*/ 1912487 w 1943196"/>
              <a:gd name="connsiteY5" fmla="*/ 61204 h 141386"/>
              <a:gd name="connsiteX6" fmla="*/ 1943196 w 1943196"/>
              <a:gd name="connsiteY6" fmla="*/ 61203 h 141386"/>
              <a:gd name="connsiteX7" fmla="*/ 1918352 w 1943196"/>
              <a:gd name="connsiteY7" fmla="*/ 80182 h 141386"/>
              <a:gd name="connsiteX8" fmla="*/ 1927842 w 1943196"/>
              <a:gd name="connsiteY8" fmla="*/ 110891 h 141386"/>
              <a:gd name="connsiteX9" fmla="*/ 1902998 w 1943196"/>
              <a:gd name="connsiteY9" fmla="*/ 91912 h 141386"/>
              <a:gd name="connsiteX10" fmla="*/ 1878154 w 1943196"/>
              <a:gd name="connsiteY10" fmla="*/ 110891 h 141386"/>
              <a:gd name="connsiteX11" fmla="*/ 1887644 w 1943196"/>
              <a:gd name="connsiteY11" fmla="*/ 80182 h 141386"/>
              <a:gd name="connsiteX12" fmla="*/ 1862800 w 1943196"/>
              <a:gd name="connsiteY12" fmla="*/ 61203 h 141386"/>
              <a:gd name="connsiteX13" fmla="*/ 1893509 w 1943196"/>
              <a:gd name="connsiteY13" fmla="*/ 61204 h 141386"/>
              <a:gd name="connsiteX14" fmla="*/ 1632253 w 1943196"/>
              <a:gd name="connsiteY14" fmla="*/ 30495 h 141386"/>
              <a:gd name="connsiteX15" fmla="*/ 1641742 w 1943196"/>
              <a:gd name="connsiteY15" fmla="*/ 61204 h 141386"/>
              <a:gd name="connsiteX16" fmla="*/ 1672451 w 1943196"/>
              <a:gd name="connsiteY16" fmla="*/ 61203 h 141386"/>
              <a:gd name="connsiteX17" fmla="*/ 1647607 w 1943196"/>
              <a:gd name="connsiteY17" fmla="*/ 80182 h 141386"/>
              <a:gd name="connsiteX18" fmla="*/ 1657097 w 1943196"/>
              <a:gd name="connsiteY18" fmla="*/ 110891 h 141386"/>
              <a:gd name="connsiteX19" fmla="*/ 1632253 w 1943196"/>
              <a:gd name="connsiteY19" fmla="*/ 91912 h 141386"/>
              <a:gd name="connsiteX20" fmla="*/ 1607409 w 1943196"/>
              <a:gd name="connsiteY20" fmla="*/ 110891 h 141386"/>
              <a:gd name="connsiteX21" fmla="*/ 1616899 w 1943196"/>
              <a:gd name="connsiteY21" fmla="*/ 80182 h 141386"/>
              <a:gd name="connsiteX22" fmla="*/ 1592055 w 1943196"/>
              <a:gd name="connsiteY22" fmla="*/ 61203 h 141386"/>
              <a:gd name="connsiteX23" fmla="*/ 1622764 w 1943196"/>
              <a:gd name="connsiteY23" fmla="*/ 61204 h 141386"/>
              <a:gd name="connsiteX24" fmla="*/ 1767625 w 1943196"/>
              <a:gd name="connsiteY24" fmla="*/ 0 h 141386"/>
              <a:gd name="connsiteX25" fmla="*/ 1784313 w 1943196"/>
              <a:gd name="connsiteY25" fmla="*/ 54005 h 141386"/>
              <a:gd name="connsiteX26" fmla="*/ 1838318 w 1943196"/>
              <a:gd name="connsiteY26" fmla="*/ 54005 h 141386"/>
              <a:gd name="connsiteX27" fmla="*/ 1794627 w 1943196"/>
              <a:gd name="connsiteY27" fmla="*/ 87381 h 141386"/>
              <a:gd name="connsiteX28" fmla="*/ 1811316 w 1943196"/>
              <a:gd name="connsiteY28" fmla="*/ 141386 h 141386"/>
              <a:gd name="connsiteX29" fmla="*/ 1767625 w 1943196"/>
              <a:gd name="connsiteY29" fmla="*/ 108009 h 141386"/>
              <a:gd name="connsiteX30" fmla="*/ 1723934 w 1943196"/>
              <a:gd name="connsiteY30" fmla="*/ 141386 h 141386"/>
              <a:gd name="connsiteX31" fmla="*/ 1740623 w 1943196"/>
              <a:gd name="connsiteY31" fmla="*/ 87381 h 141386"/>
              <a:gd name="connsiteX32" fmla="*/ 1696932 w 1943196"/>
              <a:gd name="connsiteY32" fmla="*/ 54005 h 141386"/>
              <a:gd name="connsiteX33" fmla="*/ 1750937 w 1943196"/>
              <a:gd name="connsiteY33" fmla="*/ 54005 h 141386"/>
            </a:gdLst>
            <a:rect l="l" t="t" r="r" b="b"/>
            <a:pathLst>
              <a:path w="1943196" h="141386">
                <a:moveTo>
                  <a:pt x="0" y="67093"/>
                </a:moveTo>
                <a:lnTo>
                  <a:pt x="1440000" y="67093"/>
                </a:lnTo>
                <a:lnTo>
                  <a:pt x="1440000" y="74293"/>
                </a:lnTo>
                <a:lnTo>
                  <a:pt x="0" y="74293"/>
                </a:lnTo>
                <a:close/>
                <a:moveTo>
                  <a:pt x="1902998" y="30495"/>
                </a:moveTo>
                <a:lnTo>
                  <a:pt x="1912487" y="61204"/>
                </a:lnTo>
                <a:lnTo>
                  <a:pt x="1943196" y="61203"/>
                </a:lnTo>
                <a:lnTo>
                  <a:pt x="1918352" y="80182"/>
                </a:lnTo>
                <a:lnTo>
                  <a:pt x="1927842" y="110891"/>
                </a:lnTo>
                <a:lnTo>
                  <a:pt x="1902998" y="91912"/>
                </a:lnTo>
                <a:lnTo>
                  <a:pt x="1878154" y="110891"/>
                </a:lnTo>
                <a:lnTo>
                  <a:pt x="1887644" y="80182"/>
                </a:lnTo>
                <a:lnTo>
                  <a:pt x="1862800" y="61203"/>
                </a:lnTo>
                <a:lnTo>
                  <a:pt x="1893509" y="61204"/>
                </a:lnTo>
                <a:close/>
                <a:moveTo>
                  <a:pt x="1632253" y="30495"/>
                </a:moveTo>
                <a:lnTo>
                  <a:pt x="1641742" y="61204"/>
                </a:lnTo>
                <a:lnTo>
                  <a:pt x="1672451" y="61203"/>
                </a:lnTo>
                <a:lnTo>
                  <a:pt x="1647607" y="80182"/>
                </a:lnTo>
                <a:lnTo>
                  <a:pt x="1657097" y="110891"/>
                </a:lnTo>
                <a:lnTo>
                  <a:pt x="1632253" y="91912"/>
                </a:lnTo>
                <a:lnTo>
                  <a:pt x="1607409" y="110891"/>
                </a:lnTo>
                <a:lnTo>
                  <a:pt x="1616899" y="80182"/>
                </a:lnTo>
                <a:lnTo>
                  <a:pt x="1592055" y="61203"/>
                </a:lnTo>
                <a:lnTo>
                  <a:pt x="1622764" y="61204"/>
                </a:lnTo>
                <a:close/>
                <a:moveTo>
                  <a:pt x="1767625" y="0"/>
                </a:moveTo>
                <a:lnTo>
                  <a:pt x="1784313" y="54005"/>
                </a:lnTo>
                <a:lnTo>
                  <a:pt x="1838318" y="54005"/>
                </a:lnTo>
                <a:lnTo>
                  <a:pt x="1794627" y="87381"/>
                </a:lnTo>
                <a:lnTo>
                  <a:pt x="1811316" y="141386"/>
                </a:lnTo>
                <a:lnTo>
                  <a:pt x="1767625" y="108009"/>
                </a:lnTo>
                <a:lnTo>
                  <a:pt x="1723934" y="141386"/>
                </a:lnTo>
                <a:lnTo>
                  <a:pt x="1740623" y="87381"/>
                </a:lnTo>
                <a:lnTo>
                  <a:pt x="1696932" y="54005"/>
                </a:lnTo>
                <a:lnTo>
                  <a:pt x="1750937" y="54005"/>
                </a:lnTo>
                <a:close/>
              </a:path>
            </a:pathLst>
          </a:cu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标题 1"/>
          <p:cNvSpPr txBox="1"/>
          <p:nvPr/>
        </p:nvSpPr>
        <p:spPr>
          <a:xfrm rot="0" flipH="0" flipV="0">
            <a:off x="3158610" y="5052050"/>
            <a:ext cx="2774850" cy="487756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  <a:ln w="63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标题 1"/>
          <p:cNvSpPr txBox="1"/>
          <p:nvPr/>
        </p:nvSpPr>
        <p:spPr>
          <a:xfrm rot="0" flipH="0" flipV="0">
            <a:off x="2826638" y="4946445"/>
            <a:ext cx="766244" cy="698966"/>
          </a:xfrm>
          <a:prstGeom prst="plaque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标题 1"/>
          <p:cNvSpPr txBox="1"/>
          <p:nvPr/>
        </p:nvSpPr>
        <p:spPr>
          <a:xfrm rot="0" flipH="0" flipV="0">
            <a:off x="6608655" y="5052050"/>
            <a:ext cx="2774850" cy="487756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  <a:ln w="63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标题 1"/>
          <p:cNvSpPr txBox="1"/>
          <p:nvPr/>
        </p:nvSpPr>
        <p:spPr>
          <a:xfrm rot="0" flipH="0" flipV="0">
            <a:off x="6276683" y="4946445"/>
            <a:ext cx="766244" cy="698966"/>
          </a:xfrm>
          <a:prstGeom prst="plaque">
            <a:avLst/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标题 1"/>
          <p:cNvSpPr txBox="1"/>
          <p:nvPr/>
        </p:nvSpPr>
        <p:spPr>
          <a:xfrm rot="0" flipH="0" flipV="0">
            <a:off x="3754138" y="5125542"/>
            <a:ext cx="1868905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汇报人：AiPPT</a:t>
            </a:r>
            <a:endParaRPr kumimoji="1" lang="zh-CN" altLang="en-US"/>
          </a:p>
        </p:txBody>
      </p:sp>
      <p:sp>
        <p:nvSpPr>
          <p:cNvPr id="43" name="标题 1"/>
          <p:cNvSpPr txBox="1"/>
          <p:nvPr/>
        </p:nvSpPr>
        <p:spPr>
          <a:xfrm rot="0" flipH="0" flipV="0">
            <a:off x="7103087" y="5164325"/>
            <a:ext cx="2118472" cy="2917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汇报时间：20XX.X
</a:t>
            </a:r>
            <a:endParaRPr kumimoji="1" lang="zh-CN" altLang="en-US"/>
          </a:p>
        </p:txBody>
      </p:sp>
      <p:sp>
        <p:nvSpPr>
          <p:cNvPr id="44" name="标题 1"/>
          <p:cNvSpPr txBox="1"/>
          <p:nvPr/>
        </p:nvSpPr>
        <p:spPr>
          <a:xfrm rot="0" flipH="0" flipV="0">
            <a:off x="3019923" y="5090289"/>
            <a:ext cx="379674" cy="411279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5" name="标题 1"/>
          <p:cNvSpPr txBox="1"/>
          <p:nvPr/>
        </p:nvSpPr>
        <p:spPr>
          <a:xfrm rot="0" flipH="0" flipV="0">
            <a:off x="6453666" y="5089789"/>
            <a:ext cx="412278" cy="412278"/>
          </a:xfrm>
          <a:custGeom>
            <a:avLst/>
            <a:gdLst>
              <a:gd name="connsiteX0" fmla="*/ 666750 w 1333500"/>
              <a:gd name="connsiteY0" fmla="*/ 0 h 1333500"/>
              <a:gd name="connsiteX1" fmla="*/ 0 w 1333500"/>
              <a:gd name="connsiteY1" fmla="*/ 666750 h 1333500"/>
              <a:gd name="connsiteX2" fmla="*/ 666750 w 1333500"/>
              <a:gd name="connsiteY2" fmla="*/ 1333500 h 1333500"/>
              <a:gd name="connsiteX3" fmla="*/ 1333500 w 1333500"/>
              <a:gd name="connsiteY3" fmla="*/ 666750 h 1333500"/>
              <a:gd name="connsiteX4" fmla="*/ 666750 w 1333500"/>
              <a:gd name="connsiteY4" fmla="*/ 0 h 1333500"/>
              <a:gd name="connsiteX5" fmla="*/ 1088517 w 1333500"/>
              <a:gd name="connsiteY5" fmla="*/ 965263 h 1333500"/>
              <a:gd name="connsiteX6" fmla="*/ 723900 w 1333500"/>
              <a:gd name="connsiteY6" fmla="*/ 754571 h 1333500"/>
              <a:gd name="connsiteX7" fmla="*/ 578732 w 1333500"/>
              <a:gd name="connsiteY7" fmla="*/ 724872 h 1333500"/>
              <a:gd name="connsiteX8" fmla="*/ 608432 w 1333500"/>
              <a:gd name="connsiteY8" fmla="*/ 579704 h 1333500"/>
              <a:gd name="connsiteX9" fmla="*/ 617125 w 1333500"/>
              <a:gd name="connsiteY9" fmla="*/ 574548 h 1333500"/>
              <a:gd name="connsiteX10" fmla="*/ 617125 w 1333500"/>
              <a:gd name="connsiteY10" fmla="*/ 332232 h 1333500"/>
              <a:gd name="connsiteX11" fmla="*/ 664750 w 1333500"/>
              <a:gd name="connsiteY11" fmla="*/ 284607 h 1333500"/>
              <a:gd name="connsiteX12" fmla="*/ 712375 w 1333500"/>
              <a:gd name="connsiteY12" fmla="*/ 332232 h 1333500"/>
              <a:gd name="connsiteX13" fmla="*/ 712375 w 1333500"/>
              <a:gd name="connsiteY13" fmla="*/ 572453 h 1333500"/>
              <a:gd name="connsiteX14" fmla="*/ 771525 w 1333500"/>
              <a:gd name="connsiteY14" fmla="*/ 666750 h 1333500"/>
              <a:gd name="connsiteX15" fmla="*/ 768287 w 1333500"/>
              <a:gd name="connsiteY15" fmla="*/ 692372 h 1333500"/>
              <a:gd name="connsiteX16" fmla="*/ 1126617 w 1333500"/>
              <a:gd name="connsiteY16" fmla="*/ 899255 h 1333500"/>
              <a:gd name="connsiteX17" fmla="*/ 1140571 w 1333500"/>
              <a:gd name="connsiteY17" fmla="*/ 951309 h 1333500"/>
              <a:gd name="connsiteX18" fmla="*/ 1088517 w 1333500"/>
              <a:gd name="connsiteY18" fmla="*/ 965263 h 1333500"/>
            </a:gdLst>
            <a:rect l="l" t="t" r="r" b="b"/>
            <a:pathLst>
              <a:path w="1333500" h="1333500">
                <a:moveTo>
                  <a:pt x="666750" y="0"/>
                </a:moveTo>
                <a:cubicBezTo>
                  <a:pt x="298514" y="0"/>
                  <a:pt x="0" y="298514"/>
                  <a:pt x="0" y="666750"/>
                </a:cubicBezTo>
                <a:cubicBezTo>
                  <a:pt x="0" y="1034987"/>
                  <a:pt x="298514" y="1333500"/>
                  <a:pt x="666750" y="1333500"/>
                </a:cubicBezTo>
                <a:cubicBezTo>
                  <a:pt x="1034987" y="1333500"/>
                  <a:pt x="1333500" y="1034987"/>
                  <a:pt x="1333500" y="666750"/>
                </a:cubicBezTo>
                <a:cubicBezTo>
                  <a:pt x="1333500" y="298514"/>
                  <a:pt x="1034987" y="0"/>
                  <a:pt x="666750" y="0"/>
                </a:cubicBezTo>
                <a:close/>
                <a:moveTo>
                  <a:pt x="1088517" y="965263"/>
                </a:moveTo>
                <a:lnTo>
                  <a:pt x="723900" y="754571"/>
                </a:lnTo>
                <a:cubicBezTo>
                  <a:pt x="675612" y="786456"/>
                  <a:pt x="610618" y="773160"/>
                  <a:pt x="578732" y="724872"/>
                </a:cubicBezTo>
                <a:cubicBezTo>
                  <a:pt x="546847" y="676583"/>
                  <a:pt x="560144" y="611590"/>
                  <a:pt x="608432" y="579704"/>
                </a:cubicBezTo>
                <a:cubicBezTo>
                  <a:pt x="611245" y="577847"/>
                  <a:pt x="614146" y="576125"/>
                  <a:pt x="617125" y="574548"/>
                </a:cubicBezTo>
                <a:lnTo>
                  <a:pt x="617125" y="332232"/>
                </a:lnTo>
                <a:cubicBezTo>
                  <a:pt x="617125" y="305930"/>
                  <a:pt x="638447" y="284607"/>
                  <a:pt x="664750" y="284607"/>
                </a:cubicBezTo>
                <a:cubicBezTo>
                  <a:pt x="691052" y="284607"/>
                  <a:pt x="712375" y="305930"/>
                  <a:pt x="712375" y="332232"/>
                </a:cubicBezTo>
                <a:lnTo>
                  <a:pt x="712375" y="572453"/>
                </a:lnTo>
                <a:cubicBezTo>
                  <a:pt x="748539" y="589946"/>
                  <a:pt x="771516" y="626577"/>
                  <a:pt x="771525" y="666750"/>
                </a:cubicBezTo>
                <a:cubicBezTo>
                  <a:pt x="771475" y="675389"/>
                  <a:pt x="770388" y="683992"/>
                  <a:pt x="768287" y="692372"/>
                </a:cubicBezTo>
                <a:lnTo>
                  <a:pt x="1126617" y="899255"/>
                </a:lnTo>
                <a:cubicBezTo>
                  <a:pt x="1144848" y="909777"/>
                  <a:pt x="1151096" y="933081"/>
                  <a:pt x="1140571" y="951309"/>
                </a:cubicBezTo>
                <a:cubicBezTo>
                  <a:pt x="1130046" y="969540"/>
                  <a:pt x="1106748" y="975789"/>
                  <a:pt x="1088517" y="96526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pic>
        <p:nvPicPr>
          <p:cNvPr id="46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26429" t="-13287" r="12952" b="-1"/>
          <a:stretch>
            <a:fillRect/>
          </a:stretch>
        </p:blipFill>
        <p:spPr>
          <a:xfrm rot="0" flipH="1" flipV="0">
            <a:off x="9216722" y="2043383"/>
            <a:ext cx="1752408" cy="3274972"/>
          </a:xfrm>
          <a:custGeom>
            <a:avLst/>
            <a:gdLst>
              <a:gd name="connsiteX0" fmla="*/ 0 w 1702052"/>
              <a:gd name="connsiteY0" fmla="*/ 0 h 2297097"/>
              <a:gd name="connsiteX1" fmla="*/ 0 w 1702052"/>
              <a:gd name="connsiteY1" fmla="*/ 2297097 h 2297097"/>
              <a:gd name="connsiteX2" fmla="*/ 1342769 w 1702052"/>
              <a:gd name="connsiteY2" fmla="*/ 2297097 h 2297097"/>
              <a:gd name="connsiteX3" fmla="*/ 1443547 w 1702052"/>
              <a:gd name="connsiteY3" fmla="*/ 2242397 h 2297097"/>
              <a:gd name="connsiteX4" fmla="*/ 1702052 w 1702052"/>
              <a:gd name="connsiteY4" fmla="*/ 2190207 h 2297097"/>
              <a:gd name="connsiteX5" fmla="*/ 1702052 w 1702052"/>
              <a:gd name="connsiteY5" fmla="*/ 52200 h 2297097"/>
              <a:gd name="connsiteX6" fmla="*/ 1677631 w 1702052"/>
              <a:gd name="connsiteY6" fmla="*/ 61276 h 2297097"/>
              <a:gd name="connsiteX7" fmla="*/ 1610529 w 1702052"/>
              <a:gd name="connsiteY7" fmla="*/ 98986 h 2297097"/>
              <a:gd name="connsiteX8" fmla="*/ 1568589 w 1702052"/>
              <a:gd name="connsiteY8" fmla="*/ 166865 h 2297097"/>
              <a:gd name="connsiteX9" fmla="*/ 1518264 w 1702052"/>
              <a:gd name="connsiteY9" fmla="*/ 287538 h 2297097"/>
              <a:gd name="connsiteX10" fmla="*/ 1543427 w 1702052"/>
              <a:gd name="connsiteY10" fmla="*/ 438378 h 2297097"/>
              <a:gd name="connsiteX11" fmla="*/ 1451161 w 1702052"/>
              <a:gd name="connsiteY11" fmla="*/ 453463 h 2297097"/>
              <a:gd name="connsiteX12" fmla="*/ 1493100 w 1702052"/>
              <a:gd name="connsiteY12" fmla="*/ 755145 h 2297097"/>
              <a:gd name="connsiteX13" fmla="*/ 1342120 w 1702052"/>
              <a:gd name="connsiteY13" fmla="*/ 747603 h 2297097"/>
              <a:gd name="connsiteX14" fmla="*/ 1266630 w 1702052"/>
              <a:gd name="connsiteY14" fmla="*/ 642014 h 2297097"/>
              <a:gd name="connsiteX15" fmla="*/ 1258243 w 1702052"/>
              <a:gd name="connsiteY15" fmla="*/ 611846 h 2297097"/>
              <a:gd name="connsiteX16" fmla="*/ 1216304 w 1702052"/>
              <a:gd name="connsiteY16" fmla="*/ 574135 h 2297097"/>
              <a:gd name="connsiteX17" fmla="*/ 1199528 w 1702052"/>
              <a:gd name="connsiteY17" fmla="*/ 551510 h 2297097"/>
              <a:gd name="connsiteX18" fmla="*/ 1132426 w 1702052"/>
              <a:gd name="connsiteY18" fmla="*/ 498715 h 2297097"/>
              <a:gd name="connsiteX19" fmla="*/ 1107263 w 1702052"/>
              <a:gd name="connsiteY19" fmla="*/ 468547 h 2297097"/>
              <a:gd name="connsiteX20" fmla="*/ 1040161 w 1702052"/>
              <a:gd name="connsiteY20" fmla="*/ 415752 h 2297097"/>
              <a:gd name="connsiteX21" fmla="*/ 947896 w 1702052"/>
              <a:gd name="connsiteY21" fmla="*/ 370500 h 2297097"/>
              <a:gd name="connsiteX22" fmla="*/ 872405 w 1702052"/>
              <a:gd name="connsiteY22" fmla="*/ 295080 h 2297097"/>
              <a:gd name="connsiteX23" fmla="*/ 855630 w 1702052"/>
              <a:gd name="connsiteY23" fmla="*/ 264912 h 2297097"/>
              <a:gd name="connsiteX24" fmla="*/ 763365 w 1702052"/>
              <a:gd name="connsiteY24" fmla="*/ 212117 h 2297097"/>
              <a:gd name="connsiteX25" fmla="*/ 754977 w 1702052"/>
              <a:gd name="connsiteY25" fmla="*/ 212117 h 2297097"/>
              <a:gd name="connsiteX26" fmla="*/ 620774 w 1702052"/>
              <a:gd name="connsiteY26" fmla="*/ 189491 h 2297097"/>
              <a:gd name="connsiteX27" fmla="*/ 159446 w 1702052"/>
              <a:gd name="connsiteY27" fmla="*/ 53734 h 2297097"/>
              <a:gd name="connsiteX28" fmla="*/ 32113 w 1702052"/>
              <a:gd name="connsiteY28" fmla="*/ 6483 h 2297097"/>
            </a:gdLst>
            <a:rect l="l" t="t" r="r" b="b"/>
            <a:pathLst>
              <a:path w="1702052" h="2297097">
                <a:moveTo>
                  <a:pt x="0" y="0"/>
                </a:moveTo>
                <a:lnTo>
                  <a:pt x="0" y="2297097"/>
                </a:lnTo>
                <a:lnTo>
                  <a:pt x="1342769" y="2297097"/>
                </a:lnTo>
                <a:lnTo>
                  <a:pt x="1443547" y="2242397"/>
                </a:lnTo>
                <a:cubicBezTo>
                  <a:pt x="1523001" y="2208790"/>
                  <a:pt x="1610356" y="2190207"/>
                  <a:pt x="1702052" y="2190207"/>
                </a:cubicBezTo>
                <a:lnTo>
                  <a:pt x="1702052" y="52200"/>
                </a:lnTo>
                <a:lnTo>
                  <a:pt x="1677631" y="61276"/>
                </a:lnTo>
                <a:lnTo>
                  <a:pt x="1610529" y="98986"/>
                </a:lnTo>
                <a:lnTo>
                  <a:pt x="1568589" y="166865"/>
                </a:lnTo>
                <a:lnTo>
                  <a:pt x="1518264" y="287538"/>
                </a:lnTo>
                <a:lnTo>
                  <a:pt x="1543427" y="438378"/>
                </a:lnTo>
                <a:lnTo>
                  <a:pt x="1451161" y="453463"/>
                </a:lnTo>
                <a:lnTo>
                  <a:pt x="1493100" y="755145"/>
                </a:lnTo>
                <a:lnTo>
                  <a:pt x="1342120" y="747603"/>
                </a:lnTo>
                <a:lnTo>
                  <a:pt x="1266630" y="642014"/>
                </a:lnTo>
                <a:lnTo>
                  <a:pt x="1258243" y="611846"/>
                </a:lnTo>
                <a:lnTo>
                  <a:pt x="1216304" y="574135"/>
                </a:lnTo>
                <a:lnTo>
                  <a:pt x="1199528" y="551510"/>
                </a:lnTo>
                <a:lnTo>
                  <a:pt x="1132426" y="498715"/>
                </a:lnTo>
                <a:lnTo>
                  <a:pt x="1107263" y="468547"/>
                </a:lnTo>
                <a:cubicBezTo>
                  <a:pt x="1107263" y="429746"/>
                  <a:pt x="1112005" y="456127"/>
                  <a:pt x="1040161" y="415752"/>
                </a:cubicBezTo>
                <a:lnTo>
                  <a:pt x="947896" y="370500"/>
                </a:lnTo>
                <a:cubicBezTo>
                  <a:pt x="878954" y="358102"/>
                  <a:pt x="911747" y="374672"/>
                  <a:pt x="872405" y="295080"/>
                </a:cubicBezTo>
                <a:lnTo>
                  <a:pt x="855630" y="264912"/>
                </a:lnTo>
                <a:cubicBezTo>
                  <a:pt x="800567" y="240156"/>
                  <a:pt x="832254" y="256362"/>
                  <a:pt x="763365" y="212117"/>
                </a:cubicBezTo>
                <a:lnTo>
                  <a:pt x="754977" y="212117"/>
                </a:lnTo>
                <a:lnTo>
                  <a:pt x="620774" y="189491"/>
                </a:lnTo>
                <a:lnTo>
                  <a:pt x="159446" y="53734"/>
                </a:lnTo>
                <a:lnTo>
                  <a:pt x="32113" y="648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7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26429" t="-13287" r="12952" b="-1"/>
          <a:stretch>
            <a:fillRect/>
          </a:stretch>
        </p:blipFill>
        <p:spPr>
          <a:xfrm rot="0" flipH="0" flipV="0">
            <a:off x="1241760" y="2043383"/>
            <a:ext cx="1752408" cy="3274972"/>
          </a:xfrm>
          <a:custGeom>
            <a:avLst/>
            <a:gdLst>
              <a:gd name="connsiteX0" fmla="*/ 0 w 1702052"/>
              <a:gd name="connsiteY0" fmla="*/ 0 h 2297097"/>
              <a:gd name="connsiteX1" fmla="*/ 0 w 1702052"/>
              <a:gd name="connsiteY1" fmla="*/ 2297097 h 2297097"/>
              <a:gd name="connsiteX2" fmla="*/ 1342769 w 1702052"/>
              <a:gd name="connsiteY2" fmla="*/ 2297097 h 2297097"/>
              <a:gd name="connsiteX3" fmla="*/ 1443547 w 1702052"/>
              <a:gd name="connsiteY3" fmla="*/ 2242397 h 2297097"/>
              <a:gd name="connsiteX4" fmla="*/ 1702052 w 1702052"/>
              <a:gd name="connsiteY4" fmla="*/ 2190207 h 2297097"/>
              <a:gd name="connsiteX5" fmla="*/ 1702052 w 1702052"/>
              <a:gd name="connsiteY5" fmla="*/ 52200 h 2297097"/>
              <a:gd name="connsiteX6" fmla="*/ 1677631 w 1702052"/>
              <a:gd name="connsiteY6" fmla="*/ 61276 h 2297097"/>
              <a:gd name="connsiteX7" fmla="*/ 1610529 w 1702052"/>
              <a:gd name="connsiteY7" fmla="*/ 98986 h 2297097"/>
              <a:gd name="connsiteX8" fmla="*/ 1568589 w 1702052"/>
              <a:gd name="connsiteY8" fmla="*/ 166865 h 2297097"/>
              <a:gd name="connsiteX9" fmla="*/ 1518264 w 1702052"/>
              <a:gd name="connsiteY9" fmla="*/ 287538 h 2297097"/>
              <a:gd name="connsiteX10" fmla="*/ 1543427 w 1702052"/>
              <a:gd name="connsiteY10" fmla="*/ 438378 h 2297097"/>
              <a:gd name="connsiteX11" fmla="*/ 1451161 w 1702052"/>
              <a:gd name="connsiteY11" fmla="*/ 453463 h 2297097"/>
              <a:gd name="connsiteX12" fmla="*/ 1493100 w 1702052"/>
              <a:gd name="connsiteY12" fmla="*/ 755145 h 2297097"/>
              <a:gd name="connsiteX13" fmla="*/ 1342120 w 1702052"/>
              <a:gd name="connsiteY13" fmla="*/ 747603 h 2297097"/>
              <a:gd name="connsiteX14" fmla="*/ 1266630 w 1702052"/>
              <a:gd name="connsiteY14" fmla="*/ 642014 h 2297097"/>
              <a:gd name="connsiteX15" fmla="*/ 1258243 w 1702052"/>
              <a:gd name="connsiteY15" fmla="*/ 611846 h 2297097"/>
              <a:gd name="connsiteX16" fmla="*/ 1216304 w 1702052"/>
              <a:gd name="connsiteY16" fmla="*/ 574135 h 2297097"/>
              <a:gd name="connsiteX17" fmla="*/ 1199528 w 1702052"/>
              <a:gd name="connsiteY17" fmla="*/ 551510 h 2297097"/>
              <a:gd name="connsiteX18" fmla="*/ 1132426 w 1702052"/>
              <a:gd name="connsiteY18" fmla="*/ 498715 h 2297097"/>
              <a:gd name="connsiteX19" fmla="*/ 1107263 w 1702052"/>
              <a:gd name="connsiteY19" fmla="*/ 468547 h 2297097"/>
              <a:gd name="connsiteX20" fmla="*/ 1040161 w 1702052"/>
              <a:gd name="connsiteY20" fmla="*/ 415752 h 2297097"/>
              <a:gd name="connsiteX21" fmla="*/ 947896 w 1702052"/>
              <a:gd name="connsiteY21" fmla="*/ 370500 h 2297097"/>
              <a:gd name="connsiteX22" fmla="*/ 872405 w 1702052"/>
              <a:gd name="connsiteY22" fmla="*/ 295080 h 2297097"/>
              <a:gd name="connsiteX23" fmla="*/ 855630 w 1702052"/>
              <a:gd name="connsiteY23" fmla="*/ 264912 h 2297097"/>
              <a:gd name="connsiteX24" fmla="*/ 763365 w 1702052"/>
              <a:gd name="connsiteY24" fmla="*/ 212117 h 2297097"/>
              <a:gd name="connsiteX25" fmla="*/ 754977 w 1702052"/>
              <a:gd name="connsiteY25" fmla="*/ 212117 h 2297097"/>
              <a:gd name="connsiteX26" fmla="*/ 620774 w 1702052"/>
              <a:gd name="connsiteY26" fmla="*/ 189491 h 2297097"/>
              <a:gd name="connsiteX27" fmla="*/ 159446 w 1702052"/>
              <a:gd name="connsiteY27" fmla="*/ 53734 h 2297097"/>
              <a:gd name="connsiteX28" fmla="*/ 32113 w 1702052"/>
              <a:gd name="connsiteY28" fmla="*/ 6483 h 2297097"/>
            </a:gdLst>
            <a:rect l="l" t="t" r="r" b="b"/>
            <a:pathLst>
              <a:path w="1702052" h="2297097">
                <a:moveTo>
                  <a:pt x="0" y="0"/>
                </a:moveTo>
                <a:lnTo>
                  <a:pt x="0" y="2297097"/>
                </a:lnTo>
                <a:lnTo>
                  <a:pt x="1342769" y="2297097"/>
                </a:lnTo>
                <a:lnTo>
                  <a:pt x="1443547" y="2242397"/>
                </a:lnTo>
                <a:cubicBezTo>
                  <a:pt x="1523001" y="2208790"/>
                  <a:pt x="1610356" y="2190207"/>
                  <a:pt x="1702052" y="2190207"/>
                </a:cubicBezTo>
                <a:lnTo>
                  <a:pt x="1702052" y="52200"/>
                </a:lnTo>
                <a:lnTo>
                  <a:pt x="1677631" y="61276"/>
                </a:lnTo>
                <a:lnTo>
                  <a:pt x="1610529" y="98986"/>
                </a:lnTo>
                <a:lnTo>
                  <a:pt x="1568589" y="166865"/>
                </a:lnTo>
                <a:lnTo>
                  <a:pt x="1518264" y="287538"/>
                </a:lnTo>
                <a:lnTo>
                  <a:pt x="1543427" y="438378"/>
                </a:lnTo>
                <a:lnTo>
                  <a:pt x="1451161" y="453463"/>
                </a:lnTo>
                <a:lnTo>
                  <a:pt x="1493100" y="755145"/>
                </a:lnTo>
                <a:lnTo>
                  <a:pt x="1342120" y="747603"/>
                </a:lnTo>
                <a:lnTo>
                  <a:pt x="1266630" y="642014"/>
                </a:lnTo>
                <a:lnTo>
                  <a:pt x="1258243" y="611846"/>
                </a:lnTo>
                <a:lnTo>
                  <a:pt x="1216304" y="574135"/>
                </a:lnTo>
                <a:lnTo>
                  <a:pt x="1199528" y="551510"/>
                </a:lnTo>
                <a:lnTo>
                  <a:pt x="1132426" y="498715"/>
                </a:lnTo>
                <a:lnTo>
                  <a:pt x="1107263" y="468547"/>
                </a:lnTo>
                <a:cubicBezTo>
                  <a:pt x="1107263" y="429746"/>
                  <a:pt x="1112005" y="456127"/>
                  <a:pt x="1040161" y="415752"/>
                </a:cubicBezTo>
                <a:lnTo>
                  <a:pt x="947896" y="370500"/>
                </a:lnTo>
                <a:cubicBezTo>
                  <a:pt x="878954" y="358102"/>
                  <a:pt x="911747" y="374672"/>
                  <a:pt x="872405" y="295080"/>
                </a:cubicBezTo>
                <a:lnTo>
                  <a:pt x="855630" y="264912"/>
                </a:lnTo>
                <a:cubicBezTo>
                  <a:pt x="800567" y="240156"/>
                  <a:pt x="832254" y="256362"/>
                  <a:pt x="763365" y="212117"/>
                </a:cubicBezTo>
                <a:lnTo>
                  <a:pt x="754977" y="212117"/>
                </a:lnTo>
                <a:lnTo>
                  <a:pt x="620774" y="189491"/>
                </a:lnTo>
                <a:lnTo>
                  <a:pt x="159446" y="53734"/>
                </a:lnTo>
                <a:lnTo>
                  <a:pt x="32113" y="6483"/>
                </a:lnTo>
                <a:close/>
              </a:path>
            </a:pathLst>
          </a:custGeom>
          <a:noFill/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350" y="-12700"/>
            <a:ext cx="12179300" cy="68834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" name="标题 1"/>
          <p:cNvCxnSpPr/>
          <p:nvPr/>
        </p:nvCxnSpPr>
        <p:spPr>
          <a:xfrm rot="0" flipH="1" flipV="0">
            <a:off x="-518160" y="2448308"/>
            <a:ext cx="1178560" cy="2792"/>
          </a:xfrm>
          <a:prstGeom prst="line">
            <a:avLst/>
          </a:prstGeom>
          <a:noFill/>
          <a:ln w="15875" cap="sq">
            <a:solidFill>
              <a:schemeClr val="accent1"/>
            </a:solidFill>
            <a:miter/>
          </a:ln>
        </p:spPr>
      </p:cxnSp>
      <p:cxnSp>
        <p:nvCxnSpPr>
          <p:cNvPr id="5" name="标题 1"/>
          <p:cNvCxnSpPr/>
          <p:nvPr/>
        </p:nvCxnSpPr>
        <p:spPr>
          <a:xfrm rot="0" flipH="1" flipV="0">
            <a:off x="1950720" y="2451100"/>
            <a:ext cx="10241280" cy="0"/>
          </a:xfrm>
          <a:prstGeom prst="line">
            <a:avLst/>
          </a:prstGeom>
          <a:noFill/>
          <a:ln w="15875" cap="sq">
            <a:solidFill>
              <a:schemeClr val="accent1"/>
            </a:solidFill>
            <a:miter/>
          </a:ln>
        </p:spPr>
      </p:cxnSp>
      <p:sp>
        <p:nvSpPr>
          <p:cNvPr id="6" name="标题 1"/>
          <p:cNvSpPr txBox="1"/>
          <p:nvPr/>
        </p:nvSpPr>
        <p:spPr>
          <a:xfrm rot="0" flipH="0" flipV="0">
            <a:off x="2209800" y="-1045582"/>
            <a:ext cx="9309100" cy="43517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/>
            <a:r>
              <a:rPr kumimoji="1" lang="en-US" altLang="zh-CN" sz="11500">
                <a:ln w="12700">
                  <a:noFill/>
                </a:ln>
                <a:solidFill>
                  <a:srgbClr val="F2F2F2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CONTENTS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60400" y="497712"/>
            <a:ext cx="2210122" cy="1265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6600">
                <a:ln w="12700">
                  <a:noFill/>
                </a:ln>
                <a:gradFill>
                  <a:gsLst>
                    <a:gs pos="0">
                      <a:srgbClr val="D8AE84">
                        <a:alpha val="100000"/>
                      </a:srgbClr>
                    </a:gs>
                    <a:gs pos="100000">
                      <a:srgbClr val="F7EFE6">
                        <a:alpha val="100000"/>
                      </a:srgbClr>
                    </a:gs>
                  </a:gsLst>
                  <a:lin ang="10800000" scaled="0"/>
                </a:gradFill>
                <a:latin typeface="OPPOSans H"/>
                <a:ea typeface="OPPOSans H"/>
                <a:cs typeface="OPPOSans H"/>
              </a:rPr>
              <a:t>目录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02701" y="3265185"/>
            <a:ext cx="1924625" cy="88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4400">
                <a:ln w="12700">
                  <a:noFill/>
                </a:ln>
                <a:gradFill>
                  <a:gsLst>
                    <a:gs pos="0">
                      <a:srgbClr val="D8AE84">
                        <a:alpha val="100000"/>
                      </a:srgbClr>
                    </a:gs>
                    <a:gs pos="100000">
                      <a:srgbClr val="F7EFE6">
                        <a:alpha val="100000"/>
                      </a:srgbClr>
                    </a:gs>
                  </a:gsLst>
                  <a:lin ang="10800000" scaled="0"/>
                </a:gra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02702" y="4247651"/>
            <a:ext cx="2764293" cy="9493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1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班级管理与日常运作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707503" y="3265185"/>
            <a:ext cx="1924625" cy="88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4400">
                <a:ln w="12700">
                  <a:noFill/>
                </a:ln>
                <a:gradFill>
                  <a:gsLst>
                    <a:gs pos="0">
                      <a:srgbClr val="D8AE84">
                        <a:alpha val="100000"/>
                      </a:srgbClr>
                    </a:gs>
                    <a:gs pos="100000">
                      <a:srgbClr val="F7EFE6">
                        <a:alpha val="100000"/>
                      </a:srgbClr>
                    </a:gs>
                  </a:gsLst>
                  <a:lin ang="10800000" scaled="0"/>
                </a:gra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707504" y="4247651"/>
            <a:ext cx="2764293" cy="9493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3097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幼儿发展与评估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754607" y="3265185"/>
            <a:ext cx="1451058" cy="88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4400">
                <a:ln w="12700">
                  <a:noFill/>
                </a:ln>
                <a:gradFill>
                  <a:gsLst>
                    <a:gs pos="0">
                      <a:srgbClr val="D8AE84">
                        <a:alpha val="100000"/>
                      </a:srgbClr>
                    </a:gs>
                    <a:gs pos="100000">
                      <a:srgbClr val="F7EFE6">
                        <a:alpha val="100000"/>
                      </a:srgbClr>
                    </a:gs>
                  </a:gsLst>
                  <a:lin ang="10800000" scaled="0"/>
                </a:gra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754607" y="4247651"/>
            <a:ext cx="2764293" cy="9493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3097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家园合作与沟通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3500000" flipH="0" flipV="0">
            <a:off x="723450" y="5868220"/>
            <a:ext cx="304430" cy="304430"/>
          </a:xfrm>
          <a:custGeom>
            <a:avLst/>
            <a:gdLst>
              <a:gd name="connsiteX0" fmla="*/ 156256 w 304430"/>
              <a:gd name="connsiteY0" fmla="*/ 304430 h 304430"/>
              <a:gd name="connsiteX1" fmla="*/ 0 w 304430"/>
              <a:gd name="connsiteY1" fmla="*/ 304430 h 304430"/>
              <a:gd name="connsiteX2" fmla="*/ 0 w 304430"/>
              <a:gd name="connsiteY2" fmla="*/ 148174 h 304430"/>
              <a:gd name="connsiteX3" fmla="*/ 37328 w 304430"/>
              <a:gd name="connsiteY3" fmla="*/ 148174 h 304430"/>
              <a:gd name="connsiteX4" fmla="*/ 37328 w 304430"/>
              <a:gd name="connsiteY4" fmla="*/ 267969 h 304430"/>
              <a:gd name="connsiteX5" fmla="*/ 156256 w 304430"/>
              <a:gd name="connsiteY5" fmla="*/ 267969 h 304430"/>
              <a:gd name="connsiteX6" fmla="*/ 304430 w 304430"/>
              <a:gd name="connsiteY6" fmla="*/ 156256 h 304430"/>
              <a:gd name="connsiteX7" fmla="*/ 148174 w 304430"/>
              <a:gd name="connsiteY7" fmla="*/ 156256 h 304430"/>
              <a:gd name="connsiteX8" fmla="*/ 148174 w 304430"/>
              <a:gd name="connsiteY8" fmla="*/ 0 h 304430"/>
              <a:gd name="connsiteX9" fmla="*/ 185502 w 304430"/>
              <a:gd name="connsiteY9" fmla="*/ 0 h 304430"/>
              <a:gd name="connsiteX10" fmla="*/ 185502 w 304430"/>
              <a:gd name="connsiteY10" fmla="*/ 119795 h 304430"/>
              <a:gd name="connsiteX11" fmla="*/ 304430 w 304430"/>
              <a:gd name="connsiteY11" fmla="*/ 119795 h 304430"/>
            </a:gdLst>
            <a:rect l="l" t="t" r="r" b="b"/>
            <a:pathLst>
              <a:path w="304430" h="304430">
                <a:moveTo>
                  <a:pt x="156256" y="304430"/>
                </a:moveTo>
                <a:lnTo>
                  <a:pt x="0" y="304430"/>
                </a:lnTo>
                <a:lnTo>
                  <a:pt x="0" y="148174"/>
                </a:lnTo>
                <a:lnTo>
                  <a:pt x="37328" y="148174"/>
                </a:lnTo>
                <a:lnTo>
                  <a:pt x="37328" y="267969"/>
                </a:lnTo>
                <a:lnTo>
                  <a:pt x="156256" y="267969"/>
                </a:lnTo>
                <a:close/>
                <a:moveTo>
                  <a:pt x="304430" y="156256"/>
                </a:moveTo>
                <a:lnTo>
                  <a:pt x="148174" y="156256"/>
                </a:lnTo>
                <a:lnTo>
                  <a:pt x="148174" y="0"/>
                </a:lnTo>
                <a:lnTo>
                  <a:pt x="185502" y="0"/>
                </a:lnTo>
                <a:lnTo>
                  <a:pt x="185502" y="119795"/>
                </a:lnTo>
                <a:lnTo>
                  <a:pt x="304430" y="119795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13500000" flipH="0" flipV="0">
            <a:off x="4770554" y="5868221"/>
            <a:ext cx="304430" cy="304430"/>
          </a:xfrm>
          <a:custGeom>
            <a:avLst/>
            <a:gdLst>
              <a:gd name="connsiteX0" fmla="*/ 156256 w 304430"/>
              <a:gd name="connsiteY0" fmla="*/ 304430 h 304430"/>
              <a:gd name="connsiteX1" fmla="*/ 0 w 304430"/>
              <a:gd name="connsiteY1" fmla="*/ 304430 h 304430"/>
              <a:gd name="connsiteX2" fmla="*/ 0 w 304430"/>
              <a:gd name="connsiteY2" fmla="*/ 148174 h 304430"/>
              <a:gd name="connsiteX3" fmla="*/ 37328 w 304430"/>
              <a:gd name="connsiteY3" fmla="*/ 148174 h 304430"/>
              <a:gd name="connsiteX4" fmla="*/ 37328 w 304430"/>
              <a:gd name="connsiteY4" fmla="*/ 267969 h 304430"/>
              <a:gd name="connsiteX5" fmla="*/ 156256 w 304430"/>
              <a:gd name="connsiteY5" fmla="*/ 267969 h 304430"/>
              <a:gd name="connsiteX6" fmla="*/ 304430 w 304430"/>
              <a:gd name="connsiteY6" fmla="*/ 156256 h 304430"/>
              <a:gd name="connsiteX7" fmla="*/ 148174 w 304430"/>
              <a:gd name="connsiteY7" fmla="*/ 156256 h 304430"/>
              <a:gd name="connsiteX8" fmla="*/ 148174 w 304430"/>
              <a:gd name="connsiteY8" fmla="*/ 0 h 304430"/>
              <a:gd name="connsiteX9" fmla="*/ 185502 w 304430"/>
              <a:gd name="connsiteY9" fmla="*/ 0 h 304430"/>
              <a:gd name="connsiteX10" fmla="*/ 185502 w 304430"/>
              <a:gd name="connsiteY10" fmla="*/ 119795 h 304430"/>
              <a:gd name="connsiteX11" fmla="*/ 304430 w 304430"/>
              <a:gd name="connsiteY11" fmla="*/ 119795 h 304430"/>
            </a:gdLst>
            <a:rect l="l" t="t" r="r" b="b"/>
            <a:pathLst>
              <a:path w="304430" h="304430">
                <a:moveTo>
                  <a:pt x="156256" y="304430"/>
                </a:moveTo>
                <a:lnTo>
                  <a:pt x="0" y="304430"/>
                </a:lnTo>
                <a:lnTo>
                  <a:pt x="0" y="148174"/>
                </a:lnTo>
                <a:lnTo>
                  <a:pt x="37328" y="148174"/>
                </a:lnTo>
                <a:lnTo>
                  <a:pt x="37328" y="267969"/>
                </a:lnTo>
                <a:lnTo>
                  <a:pt x="156256" y="267969"/>
                </a:lnTo>
                <a:close/>
                <a:moveTo>
                  <a:pt x="304430" y="156256"/>
                </a:moveTo>
                <a:lnTo>
                  <a:pt x="148174" y="156256"/>
                </a:lnTo>
                <a:lnTo>
                  <a:pt x="148174" y="0"/>
                </a:lnTo>
                <a:lnTo>
                  <a:pt x="185502" y="0"/>
                </a:lnTo>
                <a:lnTo>
                  <a:pt x="185502" y="119795"/>
                </a:lnTo>
                <a:lnTo>
                  <a:pt x="304430" y="119795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13500000" flipH="0" flipV="0">
            <a:off x="8817657" y="5868222"/>
            <a:ext cx="304430" cy="304430"/>
          </a:xfrm>
          <a:custGeom>
            <a:avLst/>
            <a:gdLst>
              <a:gd name="connsiteX0" fmla="*/ 156256 w 304430"/>
              <a:gd name="connsiteY0" fmla="*/ 304430 h 304430"/>
              <a:gd name="connsiteX1" fmla="*/ 0 w 304430"/>
              <a:gd name="connsiteY1" fmla="*/ 304430 h 304430"/>
              <a:gd name="connsiteX2" fmla="*/ 0 w 304430"/>
              <a:gd name="connsiteY2" fmla="*/ 148174 h 304430"/>
              <a:gd name="connsiteX3" fmla="*/ 37328 w 304430"/>
              <a:gd name="connsiteY3" fmla="*/ 148174 h 304430"/>
              <a:gd name="connsiteX4" fmla="*/ 37328 w 304430"/>
              <a:gd name="connsiteY4" fmla="*/ 267969 h 304430"/>
              <a:gd name="connsiteX5" fmla="*/ 156256 w 304430"/>
              <a:gd name="connsiteY5" fmla="*/ 267969 h 304430"/>
              <a:gd name="connsiteX6" fmla="*/ 304430 w 304430"/>
              <a:gd name="connsiteY6" fmla="*/ 156256 h 304430"/>
              <a:gd name="connsiteX7" fmla="*/ 148174 w 304430"/>
              <a:gd name="connsiteY7" fmla="*/ 156256 h 304430"/>
              <a:gd name="connsiteX8" fmla="*/ 148174 w 304430"/>
              <a:gd name="connsiteY8" fmla="*/ 0 h 304430"/>
              <a:gd name="connsiteX9" fmla="*/ 185502 w 304430"/>
              <a:gd name="connsiteY9" fmla="*/ 0 h 304430"/>
              <a:gd name="connsiteX10" fmla="*/ 185502 w 304430"/>
              <a:gd name="connsiteY10" fmla="*/ 119795 h 304430"/>
              <a:gd name="connsiteX11" fmla="*/ 304430 w 304430"/>
              <a:gd name="connsiteY11" fmla="*/ 119795 h 304430"/>
            </a:gdLst>
            <a:rect l="l" t="t" r="r" b="b"/>
            <a:pathLst>
              <a:path w="304430" h="304430">
                <a:moveTo>
                  <a:pt x="156256" y="304430"/>
                </a:moveTo>
                <a:lnTo>
                  <a:pt x="0" y="304430"/>
                </a:lnTo>
                <a:lnTo>
                  <a:pt x="0" y="148174"/>
                </a:lnTo>
                <a:lnTo>
                  <a:pt x="37328" y="148174"/>
                </a:lnTo>
                <a:lnTo>
                  <a:pt x="37328" y="267969"/>
                </a:lnTo>
                <a:lnTo>
                  <a:pt x="156256" y="267969"/>
                </a:lnTo>
                <a:close/>
                <a:moveTo>
                  <a:pt x="304430" y="156256"/>
                </a:moveTo>
                <a:lnTo>
                  <a:pt x="148174" y="156256"/>
                </a:lnTo>
                <a:lnTo>
                  <a:pt x="148174" y="0"/>
                </a:lnTo>
                <a:lnTo>
                  <a:pt x="185502" y="0"/>
                </a:lnTo>
                <a:lnTo>
                  <a:pt x="185502" y="119795"/>
                </a:lnTo>
                <a:lnTo>
                  <a:pt x="304430" y="119795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056640" y="2265027"/>
            <a:ext cx="394282" cy="39428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20000"/>
                  <a:lumOff val="80000"/>
                  <a:alpha val="100000"/>
                </a:schemeClr>
              </a:gs>
            </a:gsLst>
            <a:lin ang="27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8100000" flipH="0" flipV="0">
            <a:off x="1096960" y="2364747"/>
            <a:ext cx="194680" cy="194680"/>
          </a:xfrm>
          <a:prstGeom prst="halfFrame">
            <a:avLst>
              <a:gd name="adj1" fmla="val 20161"/>
              <a:gd name="adj2" fmla="val 20161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7766" t="0" r="17766" b="0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290830" y="294640"/>
            <a:ext cx="11610340" cy="6268720"/>
          </a:xfrm>
          <a:prstGeom prst="plaque">
            <a:avLst>
              <a:gd name="adj" fmla="val 5631"/>
            </a:avLst>
          </a:prstGeom>
          <a:noFill/>
          <a:ln w="2540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33287" y="500372"/>
            <a:ext cx="11125427" cy="5857256"/>
          </a:xfrm>
          <a:prstGeom prst="plaque">
            <a:avLst>
              <a:gd name="adj" fmla="val 5631"/>
            </a:avLst>
          </a:prstGeom>
          <a:noFill/>
          <a:ln w="2540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208936" y="300034"/>
            <a:ext cx="144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190944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98895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262910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18978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54961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226927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80846" y="769029"/>
            <a:ext cx="470581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82445" y="769029"/>
            <a:ext cx="267383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92765" y="7469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92765" y="12041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181553" y="606313"/>
            <a:ext cx="69167" cy="6916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0987936" y="300034"/>
            <a:ext cx="144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0969944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1077895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1041910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0897978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933961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11005927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10759846" y="769029"/>
            <a:ext cx="470581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10861445" y="769029"/>
            <a:ext cx="267383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0871765" y="7469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0871765" y="12041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0960553" y="606313"/>
            <a:ext cx="69167" cy="6916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1486122" y="2142897"/>
            <a:ext cx="9219757" cy="3483429"/>
          </a:xfrm>
          <a:prstGeom prst="rect">
            <a:avLst/>
          </a:prstGeom>
          <a:solidFill>
            <a:schemeClr val="accent3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232694" y="1892299"/>
            <a:ext cx="9726612" cy="3984625"/>
          </a:xfrm>
          <a:prstGeom prst="plaque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2327728" y="3289877"/>
            <a:ext cx="7565572" cy="23617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65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班级管理与日常运作</a:t>
            </a: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5467350" y="1341474"/>
            <a:ext cx="1257300" cy="1872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4200">
                <a:ln w="12700">
                  <a:noFill/>
                </a:ln>
                <a:solidFill>
                  <a:srgbClr val="89402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pic>
        <p:nvPicPr>
          <p:cNvPr id="33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26429" t="-13287" r="12952" b="-1"/>
          <a:stretch>
            <a:fillRect/>
          </a:stretch>
        </p:blipFill>
        <p:spPr>
          <a:xfrm rot="0" flipH="1" flipV="0">
            <a:off x="9216722" y="2043383"/>
            <a:ext cx="1752408" cy="3274972"/>
          </a:xfrm>
          <a:custGeom>
            <a:avLst/>
            <a:gdLst>
              <a:gd name="connsiteX0" fmla="*/ 0 w 1702052"/>
              <a:gd name="connsiteY0" fmla="*/ 0 h 2297097"/>
              <a:gd name="connsiteX1" fmla="*/ 0 w 1702052"/>
              <a:gd name="connsiteY1" fmla="*/ 2297097 h 2297097"/>
              <a:gd name="connsiteX2" fmla="*/ 1342769 w 1702052"/>
              <a:gd name="connsiteY2" fmla="*/ 2297097 h 2297097"/>
              <a:gd name="connsiteX3" fmla="*/ 1443547 w 1702052"/>
              <a:gd name="connsiteY3" fmla="*/ 2242397 h 2297097"/>
              <a:gd name="connsiteX4" fmla="*/ 1702052 w 1702052"/>
              <a:gd name="connsiteY4" fmla="*/ 2190207 h 2297097"/>
              <a:gd name="connsiteX5" fmla="*/ 1702052 w 1702052"/>
              <a:gd name="connsiteY5" fmla="*/ 52200 h 2297097"/>
              <a:gd name="connsiteX6" fmla="*/ 1677631 w 1702052"/>
              <a:gd name="connsiteY6" fmla="*/ 61276 h 2297097"/>
              <a:gd name="connsiteX7" fmla="*/ 1610529 w 1702052"/>
              <a:gd name="connsiteY7" fmla="*/ 98986 h 2297097"/>
              <a:gd name="connsiteX8" fmla="*/ 1568589 w 1702052"/>
              <a:gd name="connsiteY8" fmla="*/ 166865 h 2297097"/>
              <a:gd name="connsiteX9" fmla="*/ 1518264 w 1702052"/>
              <a:gd name="connsiteY9" fmla="*/ 287538 h 2297097"/>
              <a:gd name="connsiteX10" fmla="*/ 1543427 w 1702052"/>
              <a:gd name="connsiteY10" fmla="*/ 438378 h 2297097"/>
              <a:gd name="connsiteX11" fmla="*/ 1451161 w 1702052"/>
              <a:gd name="connsiteY11" fmla="*/ 453463 h 2297097"/>
              <a:gd name="connsiteX12" fmla="*/ 1493100 w 1702052"/>
              <a:gd name="connsiteY12" fmla="*/ 755145 h 2297097"/>
              <a:gd name="connsiteX13" fmla="*/ 1342120 w 1702052"/>
              <a:gd name="connsiteY13" fmla="*/ 747603 h 2297097"/>
              <a:gd name="connsiteX14" fmla="*/ 1266630 w 1702052"/>
              <a:gd name="connsiteY14" fmla="*/ 642014 h 2297097"/>
              <a:gd name="connsiteX15" fmla="*/ 1258243 w 1702052"/>
              <a:gd name="connsiteY15" fmla="*/ 611846 h 2297097"/>
              <a:gd name="connsiteX16" fmla="*/ 1216304 w 1702052"/>
              <a:gd name="connsiteY16" fmla="*/ 574135 h 2297097"/>
              <a:gd name="connsiteX17" fmla="*/ 1199528 w 1702052"/>
              <a:gd name="connsiteY17" fmla="*/ 551510 h 2297097"/>
              <a:gd name="connsiteX18" fmla="*/ 1132426 w 1702052"/>
              <a:gd name="connsiteY18" fmla="*/ 498715 h 2297097"/>
              <a:gd name="connsiteX19" fmla="*/ 1107263 w 1702052"/>
              <a:gd name="connsiteY19" fmla="*/ 468547 h 2297097"/>
              <a:gd name="connsiteX20" fmla="*/ 1040161 w 1702052"/>
              <a:gd name="connsiteY20" fmla="*/ 415752 h 2297097"/>
              <a:gd name="connsiteX21" fmla="*/ 947896 w 1702052"/>
              <a:gd name="connsiteY21" fmla="*/ 370500 h 2297097"/>
              <a:gd name="connsiteX22" fmla="*/ 872405 w 1702052"/>
              <a:gd name="connsiteY22" fmla="*/ 295080 h 2297097"/>
              <a:gd name="connsiteX23" fmla="*/ 855630 w 1702052"/>
              <a:gd name="connsiteY23" fmla="*/ 264912 h 2297097"/>
              <a:gd name="connsiteX24" fmla="*/ 763365 w 1702052"/>
              <a:gd name="connsiteY24" fmla="*/ 212117 h 2297097"/>
              <a:gd name="connsiteX25" fmla="*/ 754977 w 1702052"/>
              <a:gd name="connsiteY25" fmla="*/ 212117 h 2297097"/>
              <a:gd name="connsiteX26" fmla="*/ 620774 w 1702052"/>
              <a:gd name="connsiteY26" fmla="*/ 189491 h 2297097"/>
              <a:gd name="connsiteX27" fmla="*/ 159446 w 1702052"/>
              <a:gd name="connsiteY27" fmla="*/ 53734 h 2297097"/>
              <a:gd name="connsiteX28" fmla="*/ 32113 w 1702052"/>
              <a:gd name="connsiteY28" fmla="*/ 6483 h 2297097"/>
            </a:gdLst>
            <a:rect l="l" t="t" r="r" b="b"/>
            <a:pathLst>
              <a:path w="1702052" h="2297097">
                <a:moveTo>
                  <a:pt x="0" y="0"/>
                </a:moveTo>
                <a:lnTo>
                  <a:pt x="0" y="2297097"/>
                </a:lnTo>
                <a:lnTo>
                  <a:pt x="1342769" y="2297097"/>
                </a:lnTo>
                <a:lnTo>
                  <a:pt x="1443547" y="2242397"/>
                </a:lnTo>
                <a:cubicBezTo>
                  <a:pt x="1523001" y="2208790"/>
                  <a:pt x="1610356" y="2190207"/>
                  <a:pt x="1702052" y="2190207"/>
                </a:cubicBezTo>
                <a:lnTo>
                  <a:pt x="1702052" y="52200"/>
                </a:lnTo>
                <a:lnTo>
                  <a:pt x="1677631" y="61276"/>
                </a:lnTo>
                <a:lnTo>
                  <a:pt x="1610529" y="98986"/>
                </a:lnTo>
                <a:lnTo>
                  <a:pt x="1568589" y="166865"/>
                </a:lnTo>
                <a:lnTo>
                  <a:pt x="1518264" y="287538"/>
                </a:lnTo>
                <a:lnTo>
                  <a:pt x="1543427" y="438378"/>
                </a:lnTo>
                <a:lnTo>
                  <a:pt x="1451161" y="453463"/>
                </a:lnTo>
                <a:lnTo>
                  <a:pt x="1493100" y="755145"/>
                </a:lnTo>
                <a:lnTo>
                  <a:pt x="1342120" y="747603"/>
                </a:lnTo>
                <a:lnTo>
                  <a:pt x="1266630" y="642014"/>
                </a:lnTo>
                <a:lnTo>
                  <a:pt x="1258243" y="611846"/>
                </a:lnTo>
                <a:lnTo>
                  <a:pt x="1216304" y="574135"/>
                </a:lnTo>
                <a:lnTo>
                  <a:pt x="1199528" y="551510"/>
                </a:lnTo>
                <a:lnTo>
                  <a:pt x="1132426" y="498715"/>
                </a:lnTo>
                <a:lnTo>
                  <a:pt x="1107263" y="468547"/>
                </a:lnTo>
                <a:cubicBezTo>
                  <a:pt x="1107263" y="429746"/>
                  <a:pt x="1112005" y="456127"/>
                  <a:pt x="1040161" y="415752"/>
                </a:cubicBezTo>
                <a:lnTo>
                  <a:pt x="947896" y="370500"/>
                </a:lnTo>
                <a:cubicBezTo>
                  <a:pt x="878954" y="358102"/>
                  <a:pt x="911747" y="374672"/>
                  <a:pt x="872405" y="295080"/>
                </a:cubicBezTo>
                <a:lnTo>
                  <a:pt x="855630" y="264912"/>
                </a:lnTo>
                <a:cubicBezTo>
                  <a:pt x="800567" y="240156"/>
                  <a:pt x="832254" y="256362"/>
                  <a:pt x="763365" y="212117"/>
                </a:cubicBezTo>
                <a:lnTo>
                  <a:pt x="754977" y="212117"/>
                </a:lnTo>
                <a:lnTo>
                  <a:pt x="620774" y="189491"/>
                </a:lnTo>
                <a:lnTo>
                  <a:pt x="159446" y="53734"/>
                </a:lnTo>
                <a:lnTo>
                  <a:pt x="32113" y="648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4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26429" t="-13287" r="12952" b="-1"/>
          <a:stretch>
            <a:fillRect/>
          </a:stretch>
        </p:blipFill>
        <p:spPr>
          <a:xfrm rot="0" flipH="0" flipV="0">
            <a:off x="1241760" y="2043383"/>
            <a:ext cx="1752408" cy="3274972"/>
          </a:xfrm>
          <a:custGeom>
            <a:avLst/>
            <a:gdLst>
              <a:gd name="connsiteX0" fmla="*/ 0 w 1702052"/>
              <a:gd name="connsiteY0" fmla="*/ 0 h 2297097"/>
              <a:gd name="connsiteX1" fmla="*/ 0 w 1702052"/>
              <a:gd name="connsiteY1" fmla="*/ 2297097 h 2297097"/>
              <a:gd name="connsiteX2" fmla="*/ 1342769 w 1702052"/>
              <a:gd name="connsiteY2" fmla="*/ 2297097 h 2297097"/>
              <a:gd name="connsiteX3" fmla="*/ 1443547 w 1702052"/>
              <a:gd name="connsiteY3" fmla="*/ 2242397 h 2297097"/>
              <a:gd name="connsiteX4" fmla="*/ 1702052 w 1702052"/>
              <a:gd name="connsiteY4" fmla="*/ 2190207 h 2297097"/>
              <a:gd name="connsiteX5" fmla="*/ 1702052 w 1702052"/>
              <a:gd name="connsiteY5" fmla="*/ 52200 h 2297097"/>
              <a:gd name="connsiteX6" fmla="*/ 1677631 w 1702052"/>
              <a:gd name="connsiteY6" fmla="*/ 61276 h 2297097"/>
              <a:gd name="connsiteX7" fmla="*/ 1610529 w 1702052"/>
              <a:gd name="connsiteY7" fmla="*/ 98986 h 2297097"/>
              <a:gd name="connsiteX8" fmla="*/ 1568589 w 1702052"/>
              <a:gd name="connsiteY8" fmla="*/ 166865 h 2297097"/>
              <a:gd name="connsiteX9" fmla="*/ 1518264 w 1702052"/>
              <a:gd name="connsiteY9" fmla="*/ 287538 h 2297097"/>
              <a:gd name="connsiteX10" fmla="*/ 1543427 w 1702052"/>
              <a:gd name="connsiteY10" fmla="*/ 438378 h 2297097"/>
              <a:gd name="connsiteX11" fmla="*/ 1451161 w 1702052"/>
              <a:gd name="connsiteY11" fmla="*/ 453463 h 2297097"/>
              <a:gd name="connsiteX12" fmla="*/ 1493100 w 1702052"/>
              <a:gd name="connsiteY12" fmla="*/ 755145 h 2297097"/>
              <a:gd name="connsiteX13" fmla="*/ 1342120 w 1702052"/>
              <a:gd name="connsiteY13" fmla="*/ 747603 h 2297097"/>
              <a:gd name="connsiteX14" fmla="*/ 1266630 w 1702052"/>
              <a:gd name="connsiteY14" fmla="*/ 642014 h 2297097"/>
              <a:gd name="connsiteX15" fmla="*/ 1258243 w 1702052"/>
              <a:gd name="connsiteY15" fmla="*/ 611846 h 2297097"/>
              <a:gd name="connsiteX16" fmla="*/ 1216304 w 1702052"/>
              <a:gd name="connsiteY16" fmla="*/ 574135 h 2297097"/>
              <a:gd name="connsiteX17" fmla="*/ 1199528 w 1702052"/>
              <a:gd name="connsiteY17" fmla="*/ 551510 h 2297097"/>
              <a:gd name="connsiteX18" fmla="*/ 1132426 w 1702052"/>
              <a:gd name="connsiteY18" fmla="*/ 498715 h 2297097"/>
              <a:gd name="connsiteX19" fmla="*/ 1107263 w 1702052"/>
              <a:gd name="connsiteY19" fmla="*/ 468547 h 2297097"/>
              <a:gd name="connsiteX20" fmla="*/ 1040161 w 1702052"/>
              <a:gd name="connsiteY20" fmla="*/ 415752 h 2297097"/>
              <a:gd name="connsiteX21" fmla="*/ 947896 w 1702052"/>
              <a:gd name="connsiteY21" fmla="*/ 370500 h 2297097"/>
              <a:gd name="connsiteX22" fmla="*/ 872405 w 1702052"/>
              <a:gd name="connsiteY22" fmla="*/ 295080 h 2297097"/>
              <a:gd name="connsiteX23" fmla="*/ 855630 w 1702052"/>
              <a:gd name="connsiteY23" fmla="*/ 264912 h 2297097"/>
              <a:gd name="connsiteX24" fmla="*/ 763365 w 1702052"/>
              <a:gd name="connsiteY24" fmla="*/ 212117 h 2297097"/>
              <a:gd name="connsiteX25" fmla="*/ 754977 w 1702052"/>
              <a:gd name="connsiteY25" fmla="*/ 212117 h 2297097"/>
              <a:gd name="connsiteX26" fmla="*/ 620774 w 1702052"/>
              <a:gd name="connsiteY26" fmla="*/ 189491 h 2297097"/>
              <a:gd name="connsiteX27" fmla="*/ 159446 w 1702052"/>
              <a:gd name="connsiteY27" fmla="*/ 53734 h 2297097"/>
              <a:gd name="connsiteX28" fmla="*/ 32113 w 1702052"/>
              <a:gd name="connsiteY28" fmla="*/ 6483 h 2297097"/>
            </a:gdLst>
            <a:rect l="l" t="t" r="r" b="b"/>
            <a:pathLst>
              <a:path w="1702052" h="2297097">
                <a:moveTo>
                  <a:pt x="0" y="0"/>
                </a:moveTo>
                <a:lnTo>
                  <a:pt x="0" y="2297097"/>
                </a:lnTo>
                <a:lnTo>
                  <a:pt x="1342769" y="2297097"/>
                </a:lnTo>
                <a:lnTo>
                  <a:pt x="1443547" y="2242397"/>
                </a:lnTo>
                <a:cubicBezTo>
                  <a:pt x="1523001" y="2208790"/>
                  <a:pt x="1610356" y="2190207"/>
                  <a:pt x="1702052" y="2190207"/>
                </a:cubicBezTo>
                <a:lnTo>
                  <a:pt x="1702052" y="52200"/>
                </a:lnTo>
                <a:lnTo>
                  <a:pt x="1677631" y="61276"/>
                </a:lnTo>
                <a:lnTo>
                  <a:pt x="1610529" y="98986"/>
                </a:lnTo>
                <a:lnTo>
                  <a:pt x="1568589" y="166865"/>
                </a:lnTo>
                <a:lnTo>
                  <a:pt x="1518264" y="287538"/>
                </a:lnTo>
                <a:lnTo>
                  <a:pt x="1543427" y="438378"/>
                </a:lnTo>
                <a:lnTo>
                  <a:pt x="1451161" y="453463"/>
                </a:lnTo>
                <a:lnTo>
                  <a:pt x="1493100" y="755145"/>
                </a:lnTo>
                <a:lnTo>
                  <a:pt x="1342120" y="747603"/>
                </a:lnTo>
                <a:lnTo>
                  <a:pt x="1266630" y="642014"/>
                </a:lnTo>
                <a:lnTo>
                  <a:pt x="1258243" y="611846"/>
                </a:lnTo>
                <a:lnTo>
                  <a:pt x="1216304" y="574135"/>
                </a:lnTo>
                <a:lnTo>
                  <a:pt x="1199528" y="551510"/>
                </a:lnTo>
                <a:lnTo>
                  <a:pt x="1132426" y="498715"/>
                </a:lnTo>
                <a:lnTo>
                  <a:pt x="1107263" y="468547"/>
                </a:lnTo>
                <a:cubicBezTo>
                  <a:pt x="1107263" y="429746"/>
                  <a:pt x="1112005" y="456127"/>
                  <a:pt x="1040161" y="415752"/>
                </a:cubicBezTo>
                <a:lnTo>
                  <a:pt x="947896" y="370500"/>
                </a:lnTo>
                <a:cubicBezTo>
                  <a:pt x="878954" y="358102"/>
                  <a:pt x="911747" y="374672"/>
                  <a:pt x="872405" y="295080"/>
                </a:cubicBezTo>
                <a:lnTo>
                  <a:pt x="855630" y="264912"/>
                </a:lnTo>
                <a:cubicBezTo>
                  <a:pt x="800567" y="240156"/>
                  <a:pt x="832254" y="256362"/>
                  <a:pt x="763365" y="212117"/>
                </a:cubicBezTo>
                <a:lnTo>
                  <a:pt x="754977" y="212117"/>
                </a:lnTo>
                <a:lnTo>
                  <a:pt x="620774" y="189491"/>
                </a:lnTo>
                <a:lnTo>
                  <a:pt x="159446" y="53734"/>
                </a:lnTo>
                <a:lnTo>
                  <a:pt x="32113" y="648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5" name="标题 1"/>
          <p:cNvSpPr txBox="1"/>
          <p:nvPr/>
        </p:nvSpPr>
        <p:spPr>
          <a:xfrm rot="0" flipH="0" flipV="0">
            <a:off x="4983956" y="927153"/>
            <a:ext cx="2224089" cy="4726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 rot="0" flipH="0" flipV="0">
            <a:off x="5176726" y="1037861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标题 1"/>
          <p:cNvSpPr txBox="1"/>
          <p:nvPr/>
        </p:nvSpPr>
        <p:spPr>
          <a:xfrm rot="0" flipH="0" flipV="0">
            <a:off x="5210062" y="300034"/>
            <a:ext cx="1771878" cy="2143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89402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</a:t>
            </a:r>
            <a:endParaRPr kumimoji="1" lang="zh-CN" altLang="en-US"/>
          </a:p>
        </p:txBody>
      </p:sp>
      <p:sp>
        <p:nvSpPr>
          <p:cNvPr id="38" name="标题 1"/>
          <p:cNvSpPr txBox="1"/>
          <p:nvPr/>
        </p:nvSpPr>
        <p:spPr>
          <a:xfrm rot="0" flipH="0" flipV="0">
            <a:off x="3225800" y="2168152"/>
            <a:ext cx="1873552" cy="141386"/>
          </a:xfrm>
          <a:custGeom>
            <a:avLst/>
            <a:gdLst>
              <a:gd name="connsiteX0" fmla="*/ 0 w 1943196"/>
              <a:gd name="connsiteY0" fmla="*/ 67093 h 141386"/>
              <a:gd name="connsiteX1" fmla="*/ 1440000 w 1943196"/>
              <a:gd name="connsiteY1" fmla="*/ 67093 h 141386"/>
              <a:gd name="connsiteX2" fmla="*/ 1440000 w 1943196"/>
              <a:gd name="connsiteY2" fmla="*/ 74293 h 141386"/>
              <a:gd name="connsiteX3" fmla="*/ 0 w 1943196"/>
              <a:gd name="connsiteY3" fmla="*/ 74293 h 141386"/>
              <a:gd name="connsiteX4" fmla="*/ 1902998 w 1943196"/>
              <a:gd name="connsiteY4" fmla="*/ 30495 h 141386"/>
              <a:gd name="connsiteX5" fmla="*/ 1912487 w 1943196"/>
              <a:gd name="connsiteY5" fmla="*/ 61204 h 141386"/>
              <a:gd name="connsiteX6" fmla="*/ 1943196 w 1943196"/>
              <a:gd name="connsiteY6" fmla="*/ 61203 h 141386"/>
              <a:gd name="connsiteX7" fmla="*/ 1918352 w 1943196"/>
              <a:gd name="connsiteY7" fmla="*/ 80182 h 141386"/>
              <a:gd name="connsiteX8" fmla="*/ 1927842 w 1943196"/>
              <a:gd name="connsiteY8" fmla="*/ 110891 h 141386"/>
              <a:gd name="connsiteX9" fmla="*/ 1902998 w 1943196"/>
              <a:gd name="connsiteY9" fmla="*/ 91912 h 141386"/>
              <a:gd name="connsiteX10" fmla="*/ 1878154 w 1943196"/>
              <a:gd name="connsiteY10" fmla="*/ 110891 h 141386"/>
              <a:gd name="connsiteX11" fmla="*/ 1887644 w 1943196"/>
              <a:gd name="connsiteY11" fmla="*/ 80182 h 141386"/>
              <a:gd name="connsiteX12" fmla="*/ 1862800 w 1943196"/>
              <a:gd name="connsiteY12" fmla="*/ 61203 h 141386"/>
              <a:gd name="connsiteX13" fmla="*/ 1893509 w 1943196"/>
              <a:gd name="connsiteY13" fmla="*/ 61204 h 141386"/>
              <a:gd name="connsiteX14" fmla="*/ 1632253 w 1943196"/>
              <a:gd name="connsiteY14" fmla="*/ 30495 h 141386"/>
              <a:gd name="connsiteX15" fmla="*/ 1641742 w 1943196"/>
              <a:gd name="connsiteY15" fmla="*/ 61204 h 141386"/>
              <a:gd name="connsiteX16" fmla="*/ 1672451 w 1943196"/>
              <a:gd name="connsiteY16" fmla="*/ 61203 h 141386"/>
              <a:gd name="connsiteX17" fmla="*/ 1647607 w 1943196"/>
              <a:gd name="connsiteY17" fmla="*/ 80182 h 141386"/>
              <a:gd name="connsiteX18" fmla="*/ 1657097 w 1943196"/>
              <a:gd name="connsiteY18" fmla="*/ 110891 h 141386"/>
              <a:gd name="connsiteX19" fmla="*/ 1632253 w 1943196"/>
              <a:gd name="connsiteY19" fmla="*/ 91912 h 141386"/>
              <a:gd name="connsiteX20" fmla="*/ 1607409 w 1943196"/>
              <a:gd name="connsiteY20" fmla="*/ 110891 h 141386"/>
              <a:gd name="connsiteX21" fmla="*/ 1616899 w 1943196"/>
              <a:gd name="connsiteY21" fmla="*/ 80182 h 141386"/>
              <a:gd name="connsiteX22" fmla="*/ 1592055 w 1943196"/>
              <a:gd name="connsiteY22" fmla="*/ 61203 h 141386"/>
              <a:gd name="connsiteX23" fmla="*/ 1622764 w 1943196"/>
              <a:gd name="connsiteY23" fmla="*/ 61204 h 141386"/>
              <a:gd name="connsiteX24" fmla="*/ 1767625 w 1943196"/>
              <a:gd name="connsiteY24" fmla="*/ 0 h 141386"/>
              <a:gd name="connsiteX25" fmla="*/ 1784313 w 1943196"/>
              <a:gd name="connsiteY25" fmla="*/ 54005 h 141386"/>
              <a:gd name="connsiteX26" fmla="*/ 1838318 w 1943196"/>
              <a:gd name="connsiteY26" fmla="*/ 54005 h 141386"/>
              <a:gd name="connsiteX27" fmla="*/ 1794627 w 1943196"/>
              <a:gd name="connsiteY27" fmla="*/ 87381 h 141386"/>
              <a:gd name="connsiteX28" fmla="*/ 1811316 w 1943196"/>
              <a:gd name="connsiteY28" fmla="*/ 141386 h 141386"/>
              <a:gd name="connsiteX29" fmla="*/ 1767625 w 1943196"/>
              <a:gd name="connsiteY29" fmla="*/ 108009 h 141386"/>
              <a:gd name="connsiteX30" fmla="*/ 1723934 w 1943196"/>
              <a:gd name="connsiteY30" fmla="*/ 141386 h 141386"/>
              <a:gd name="connsiteX31" fmla="*/ 1740623 w 1943196"/>
              <a:gd name="connsiteY31" fmla="*/ 87381 h 141386"/>
              <a:gd name="connsiteX32" fmla="*/ 1696932 w 1943196"/>
              <a:gd name="connsiteY32" fmla="*/ 54005 h 141386"/>
              <a:gd name="connsiteX33" fmla="*/ 1750937 w 1943196"/>
              <a:gd name="connsiteY33" fmla="*/ 54005 h 141386"/>
            </a:gdLst>
            <a:rect l="l" t="t" r="r" b="b"/>
            <a:pathLst>
              <a:path w="1943196" h="141386">
                <a:moveTo>
                  <a:pt x="0" y="67093"/>
                </a:moveTo>
                <a:lnTo>
                  <a:pt x="1440000" y="67093"/>
                </a:lnTo>
                <a:lnTo>
                  <a:pt x="1440000" y="74293"/>
                </a:lnTo>
                <a:lnTo>
                  <a:pt x="0" y="74293"/>
                </a:lnTo>
                <a:close/>
                <a:moveTo>
                  <a:pt x="1902998" y="30495"/>
                </a:moveTo>
                <a:lnTo>
                  <a:pt x="1912487" y="61204"/>
                </a:lnTo>
                <a:lnTo>
                  <a:pt x="1943196" y="61203"/>
                </a:lnTo>
                <a:lnTo>
                  <a:pt x="1918352" y="80182"/>
                </a:lnTo>
                <a:lnTo>
                  <a:pt x="1927842" y="110891"/>
                </a:lnTo>
                <a:lnTo>
                  <a:pt x="1902998" y="91912"/>
                </a:lnTo>
                <a:lnTo>
                  <a:pt x="1878154" y="110891"/>
                </a:lnTo>
                <a:lnTo>
                  <a:pt x="1887644" y="80182"/>
                </a:lnTo>
                <a:lnTo>
                  <a:pt x="1862800" y="61203"/>
                </a:lnTo>
                <a:lnTo>
                  <a:pt x="1893509" y="61204"/>
                </a:lnTo>
                <a:close/>
                <a:moveTo>
                  <a:pt x="1632253" y="30495"/>
                </a:moveTo>
                <a:lnTo>
                  <a:pt x="1641742" y="61204"/>
                </a:lnTo>
                <a:lnTo>
                  <a:pt x="1672451" y="61203"/>
                </a:lnTo>
                <a:lnTo>
                  <a:pt x="1647607" y="80182"/>
                </a:lnTo>
                <a:lnTo>
                  <a:pt x="1657097" y="110891"/>
                </a:lnTo>
                <a:lnTo>
                  <a:pt x="1632253" y="91912"/>
                </a:lnTo>
                <a:lnTo>
                  <a:pt x="1607409" y="110891"/>
                </a:lnTo>
                <a:lnTo>
                  <a:pt x="1616899" y="80182"/>
                </a:lnTo>
                <a:lnTo>
                  <a:pt x="1592055" y="61203"/>
                </a:lnTo>
                <a:lnTo>
                  <a:pt x="1622764" y="61204"/>
                </a:lnTo>
                <a:close/>
                <a:moveTo>
                  <a:pt x="1767625" y="0"/>
                </a:moveTo>
                <a:lnTo>
                  <a:pt x="1784313" y="54005"/>
                </a:lnTo>
                <a:lnTo>
                  <a:pt x="1838318" y="54005"/>
                </a:lnTo>
                <a:lnTo>
                  <a:pt x="1794627" y="87381"/>
                </a:lnTo>
                <a:lnTo>
                  <a:pt x="1811316" y="141386"/>
                </a:lnTo>
                <a:lnTo>
                  <a:pt x="1767625" y="108009"/>
                </a:lnTo>
                <a:lnTo>
                  <a:pt x="1723934" y="141386"/>
                </a:lnTo>
                <a:lnTo>
                  <a:pt x="1740623" y="87381"/>
                </a:lnTo>
                <a:lnTo>
                  <a:pt x="1696932" y="54005"/>
                </a:lnTo>
                <a:lnTo>
                  <a:pt x="1750937" y="54005"/>
                </a:lnTo>
                <a:close/>
              </a:path>
            </a:pathLst>
          </a:cu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标题 1"/>
          <p:cNvSpPr txBox="1"/>
          <p:nvPr/>
        </p:nvSpPr>
        <p:spPr>
          <a:xfrm rot="0" flipH="1" flipV="0">
            <a:off x="7092649" y="2168152"/>
            <a:ext cx="1873552" cy="141386"/>
          </a:xfrm>
          <a:custGeom>
            <a:avLst/>
            <a:gdLst>
              <a:gd name="connsiteX0" fmla="*/ 0 w 1943196"/>
              <a:gd name="connsiteY0" fmla="*/ 67093 h 141386"/>
              <a:gd name="connsiteX1" fmla="*/ 1440000 w 1943196"/>
              <a:gd name="connsiteY1" fmla="*/ 67093 h 141386"/>
              <a:gd name="connsiteX2" fmla="*/ 1440000 w 1943196"/>
              <a:gd name="connsiteY2" fmla="*/ 74293 h 141386"/>
              <a:gd name="connsiteX3" fmla="*/ 0 w 1943196"/>
              <a:gd name="connsiteY3" fmla="*/ 74293 h 141386"/>
              <a:gd name="connsiteX4" fmla="*/ 1902998 w 1943196"/>
              <a:gd name="connsiteY4" fmla="*/ 30495 h 141386"/>
              <a:gd name="connsiteX5" fmla="*/ 1912487 w 1943196"/>
              <a:gd name="connsiteY5" fmla="*/ 61204 h 141386"/>
              <a:gd name="connsiteX6" fmla="*/ 1943196 w 1943196"/>
              <a:gd name="connsiteY6" fmla="*/ 61203 h 141386"/>
              <a:gd name="connsiteX7" fmla="*/ 1918352 w 1943196"/>
              <a:gd name="connsiteY7" fmla="*/ 80182 h 141386"/>
              <a:gd name="connsiteX8" fmla="*/ 1927842 w 1943196"/>
              <a:gd name="connsiteY8" fmla="*/ 110891 h 141386"/>
              <a:gd name="connsiteX9" fmla="*/ 1902998 w 1943196"/>
              <a:gd name="connsiteY9" fmla="*/ 91912 h 141386"/>
              <a:gd name="connsiteX10" fmla="*/ 1878154 w 1943196"/>
              <a:gd name="connsiteY10" fmla="*/ 110891 h 141386"/>
              <a:gd name="connsiteX11" fmla="*/ 1887644 w 1943196"/>
              <a:gd name="connsiteY11" fmla="*/ 80182 h 141386"/>
              <a:gd name="connsiteX12" fmla="*/ 1862800 w 1943196"/>
              <a:gd name="connsiteY12" fmla="*/ 61203 h 141386"/>
              <a:gd name="connsiteX13" fmla="*/ 1893509 w 1943196"/>
              <a:gd name="connsiteY13" fmla="*/ 61204 h 141386"/>
              <a:gd name="connsiteX14" fmla="*/ 1632253 w 1943196"/>
              <a:gd name="connsiteY14" fmla="*/ 30495 h 141386"/>
              <a:gd name="connsiteX15" fmla="*/ 1641742 w 1943196"/>
              <a:gd name="connsiteY15" fmla="*/ 61204 h 141386"/>
              <a:gd name="connsiteX16" fmla="*/ 1672451 w 1943196"/>
              <a:gd name="connsiteY16" fmla="*/ 61203 h 141386"/>
              <a:gd name="connsiteX17" fmla="*/ 1647607 w 1943196"/>
              <a:gd name="connsiteY17" fmla="*/ 80182 h 141386"/>
              <a:gd name="connsiteX18" fmla="*/ 1657097 w 1943196"/>
              <a:gd name="connsiteY18" fmla="*/ 110891 h 141386"/>
              <a:gd name="connsiteX19" fmla="*/ 1632253 w 1943196"/>
              <a:gd name="connsiteY19" fmla="*/ 91912 h 141386"/>
              <a:gd name="connsiteX20" fmla="*/ 1607409 w 1943196"/>
              <a:gd name="connsiteY20" fmla="*/ 110891 h 141386"/>
              <a:gd name="connsiteX21" fmla="*/ 1616899 w 1943196"/>
              <a:gd name="connsiteY21" fmla="*/ 80182 h 141386"/>
              <a:gd name="connsiteX22" fmla="*/ 1592055 w 1943196"/>
              <a:gd name="connsiteY22" fmla="*/ 61203 h 141386"/>
              <a:gd name="connsiteX23" fmla="*/ 1622764 w 1943196"/>
              <a:gd name="connsiteY23" fmla="*/ 61204 h 141386"/>
              <a:gd name="connsiteX24" fmla="*/ 1767625 w 1943196"/>
              <a:gd name="connsiteY24" fmla="*/ 0 h 141386"/>
              <a:gd name="connsiteX25" fmla="*/ 1784313 w 1943196"/>
              <a:gd name="connsiteY25" fmla="*/ 54005 h 141386"/>
              <a:gd name="connsiteX26" fmla="*/ 1838318 w 1943196"/>
              <a:gd name="connsiteY26" fmla="*/ 54005 h 141386"/>
              <a:gd name="connsiteX27" fmla="*/ 1794627 w 1943196"/>
              <a:gd name="connsiteY27" fmla="*/ 87381 h 141386"/>
              <a:gd name="connsiteX28" fmla="*/ 1811316 w 1943196"/>
              <a:gd name="connsiteY28" fmla="*/ 141386 h 141386"/>
              <a:gd name="connsiteX29" fmla="*/ 1767625 w 1943196"/>
              <a:gd name="connsiteY29" fmla="*/ 108009 h 141386"/>
              <a:gd name="connsiteX30" fmla="*/ 1723934 w 1943196"/>
              <a:gd name="connsiteY30" fmla="*/ 141386 h 141386"/>
              <a:gd name="connsiteX31" fmla="*/ 1740623 w 1943196"/>
              <a:gd name="connsiteY31" fmla="*/ 87381 h 141386"/>
              <a:gd name="connsiteX32" fmla="*/ 1696932 w 1943196"/>
              <a:gd name="connsiteY32" fmla="*/ 54005 h 141386"/>
              <a:gd name="connsiteX33" fmla="*/ 1750937 w 1943196"/>
              <a:gd name="connsiteY33" fmla="*/ 54005 h 141386"/>
            </a:gdLst>
            <a:rect l="l" t="t" r="r" b="b"/>
            <a:pathLst>
              <a:path w="1943196" h="141386">
                <a:moveTo>
                  <a:pt x="0" y="67093"/>
                </a:moveTo>
                <a:lnTo>
                  <a:pt x="1440000" y="67093"/>
                </a:lnTo>
                <a:lnTo>
                  <a:pt x="1440000" y="74293"/>
                </a:lnTo>
                <a:lnTo>
                  <a:pt x="0" y="74293"/>
                </a:lnTo>
                <a:close/>
                <a:moveTo>
                  <a:pt x="1902998" y="30495"/>
                </a:moveTo>
                <a:lnTo>
                  <a:pt x="1912487" y="61204"/>
                </a:lnTo>
                <a:lnTo>
                  <a:pt x="1943196" y="61203"/>
                </a:lnTo>
                <a:lnTo>
                  <a:pt x="1918352" y="80182"/>
                </a:lnTo>
                <a:lnTo>
                  <a:pt x="1927842" y="110891"/>
                </a:lnTo>
                <a:lnTo>
                  <a:pt x="1902998" y="91912"/>
                </a:lnTo>
                <a:lnTo>
                  <a:pt x="1878154" y="110891"/>
                </a:lnTo>
                <a:lnTo>
                  <a:pt x="1887644" y="80182"/>
                </a:lnTo>
                <a:lnTo>
                  <a:pt x="1862800" y="61203"/>
                </a:lnTo>
                <a:lnTo>
                  <a:pt x="1893509" y="61204"/>
                </a:lnTo>
                <a:close/>
                <a:moveTo>
                  <a:pt x="1632253" y="30495"/>
                </a:moveTo>
                <a:lnTo>
                  <a:pt x="1641742" y="61204"/>
                </a:lnTo>
                <a:lnTo>
                  <a:pt x="1672451" y="61203"/>
                </a:lnTo>
                <a:lnTo>
                  <a:pt x="1647607" y="80182"/>
                </a:lnTo>
                <a:lnTo>
                  <a:pt x="1657097" y="110891"/>
                </a:lnTo>
                <a:lnTo>
                  <a:pt x="1632253" y="91912"/>
                </a:lnTo>
                <a:lnTo>
                  <a:pt x="1607409" y="110891"/>
                </a:lnTo>
                <a:lnTo>
                  <a:pt x="1616899" y="80182"/>
                </a:lnTo>
                <a:lnTo>
                  <a:pt x="1592055" y="61203"/>
                </a:lnTo>
                <a:lnTo>
                  <a:pt x="1622764" y="61204"/>
                </a:lnTo>
                <a:close/>
                <a:moveTo>
                  <a:pt x="1767625" y="0"/>
                </a:moveTo>
                <a:lnTo>
                  <a:pt x="1784313" y="54005"/>
                </a:lnTo>
                <a:lnTo>
                  <a:pt x="1838318" y="54005"/>
                </a:lnTo>
                <a:lnTo>
                  <a:pt x="1794627" y="87381"/>
                </a:lnTo>
                <a:lnTo>
                  <a:pt x="1811316" y="141386"/>
                </a:lnTo>
                <a:lnTo>
                  <a:pt x="1767625" y="108009"/>
                </a:lnTo>
                <a:lnTo>
                  <a:pt x="1723934" y="141386"/>
                </a:lnTo>
                <a:lnTo>
                  <a:pt x="1740623" y="87381"/>
                </a:lnTo>
                <a:lnTo>
                  <a:pt x="1696932" y="54005"/>
                </a:lnTo>
                <a:lnTo>
                  <a:pt x="1750937" y="54005"/>
                </a:lnTo>
                <a:close/>
              </a:path>
            </a:pathLst>
          </a:cu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683" t="0" r="12683" b="0"/>
          <a:stretch>
            <a:fillRect/>
          </a:stretch>
        </p:blipFill>
        <p:spPr>
          <a:xfrm rot="0" flipH="0" flipV="0">
            <a:off x="663574" y="1404729"/>
            <a:ext cx="3883979" cy="4415319"/>
          </a:xfrm>
          <a:custGeom>
            <a:avLst/>
            <a:gdLst/>
            <a:rect l="l" t="t" r="r" b="b"/>
            <a:pathLst>
              <a:path w="3883979" h="4415319">
                <a:moveTo>
                  <a:pt x="0" y="647330"/>
                </a:moveTo>
                <a:cubicBezTo>
                  <a:pt x="0" y="289820"/>
                  <a:pt x="289820" y="0"/>
                  <a:pt x="647330" y="0"/>
                </a:cubicBezTo>
                <a:lnTo>
                  <a:pt x="3236649" y="0"/>
                </a:lnTo>
                <a:cubicBezTo>
                  <a:pt x="3594159" y="0"/>
                  <a:pt x="3883979" y="289820"/>
                  <a:pt x="3883979" y="647330"/>
                </a:cubicBezTo>
                <a:lnTo>
                  <a:pt x="3883979" y="3767989"/>
                </a:lnTo>
                <a:cubicBezTo>
                  <a:pt x="3883979" y="4125499"/>
                  <a:pt x="3594159" y="4415319"/>
                  <a:pt x="3236649" y="4415319"/>
                </a:cubicBezTo>
                <a:lnTo>
                  <a:pt x="647330" y="4415319"/>
                </a:lnTo>
                <a:cubicBezTo>
                  <a:pt x="289820" y="4415319"/>
                  <a:pt x="0" y="4125499"/>
                  <a:pt x="0" y="3767989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1">
            <a:off x="3914775" y="4421077"/>
            <a:ext cx="7613651" cy="1408222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181475" y="4521660"/>
            <a:ext cx="7124700" cy="394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日常流程管理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181475" y="4995233"/>
            <a:ext cx="7124700" cy="776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997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优化了班级日常流程，如入班、用餐、午睡和离班等，确保流程顺畅，减少孩子们的等待时间。
通过日常流程的规范化，培养孩子们的时间观念和秩序感。
教师在流程中注重观察孩子们的行为习惯，及时给予引导和纠正。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286250" y="4937169"/>
            <a:ext cx="988449" cy="46800"/>
          </a:xfrm>
          <a:custGeom>
            <a:avLst/>
            <a:gdLst>
              <a:gd name="connsiteX0" fmla="*/ 442909 w 900000"/>
              <a:gd name="connsiteY0" fmla="*/ 0 h 46800"/>
              <a:gd name="connsiteX1" fmla="*/ 900000 w 900000"/>
              <a:gd name="connsiteY1" fmla="*/ 0 h 46800"/>
              <a:gd name="connsiteX2" fmla="*/ 900000 w 900000"/>
              <a:gd name="connsiteY2" fmla="*/ 46800 h 46800"/>
              <a:gd name="connsiteX3" fmla="*/ 442909 w 900000"/>
              <a:gd name="connsiteY3" fmla="*/ 46800 h 46800"/>
              <a:gd name="connsiteX4" fmla="*/ 442909 w 900000"/>
              <a:gd name="connsiteY4" fmla="*/ 46260 h 46800"/>
              <a:gd name="connsiteX5" fmla="*/ 0 w 900000"/>
              <a:gd name="connsiteY5" fmla="*/ 46260 h 46800"/>
              <a:gd name="connsiteX6" fmla="*/ 0 w 900000"/>
              <a:gd name="connsiteY6" fmla="*/ 541 h 46800"/>
              <a:gd name="connsiteX7" fmla="*/ 442909 w 900000"/>
              <a:gd name="connsiteY7" fmla="*/ 541 h 46800"/>
            </a:gdLst>
            <a:rect l="l" t="t" r="r" b="b"/>
            <a:pathLst>
              <a:path w="900000" h="46800">
                <a:moveTo>
                  <a:pt x="442909" y="0"/>
                </a:moveTo>
                <a:lnTo>
                  <a:pt x="900000" y="0"/>
                </a:lnTo>
                <a:lnTo>
                  <a:pt x="900000" y="46800"/>
                </a:lnTo>
                <a:lnTo>
                  <a:pt x="442909" y="46800"/>
                </a:lnTo>
                <a:lnTo>
                  <a:pt x="442909" y="46260"/>
                </a:lnTo>
                <a:lnTo>
                  <a:pt x="0" y="46260"/>
                </a:lnTo>
                <a:lnTo>
                  <a:pt x="0" y="541"/>
                </a:lnTo>
                <a:lnTo>
                  <a:pt x="442909" y="541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914775" y="1409700"/>
            <a:ext cx="7613651" cy="1408222"/>
          </a:xfrm>
          <a:prstGeom prst="round2Same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181475" y="1510284"/>
            <a:ext cx="7124700" cy="394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环境布置与维护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181475" y="1983857"/>
            <a:ext cx="7124700" cy="776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997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本季度对班级环境进行了主题性布置，如季节变换和节日装饰，增强了孩子们对环境的感知和兴趣。
定期检查设施安全，确保无尖锐边角和易吞咽小物件，保障儿童安全。
通过环境创设，激发孩子们的好奇心和探索欲，培养他们的审美和创造力。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286250" y="1925793"/>
            <a:ext cx="988449" cy="46800"/>
          </a:xfrm>
          <a:custGeom>
            <a:avLst/>
            <a:gdLst>
              <a:gd name="connsiteX0" fmla="*/ 442909 w 900000"/>
              <a:gd name="connsiteY0" fmla="*/ 0 h 46800"/>
              <a:gd name="connsiteX1" fmla="*/ 900000 w 900000"/>
              <a:gd name="connsiteY1" fmla="*/ 0 h 46800"/>
              <a:gd name="connsiteX2" fmla="*/ 900000 w 900000"/>
              <a:gd name="connsiteY2" fmla="*/ 46800 h 46800"/>
              <a:gd name="connsiteX3" fmla="*/ 442909 w 900000"/>
              <a:gd name="connsiteY3" fmla="*/ 46800 h 46800"/>
              <a:gd name="connsiteX4" fmla="*/ 442909 w 900000"/>
              <a:gd name="connsiteY4" fmla="*/ 46260 h 46800"/>
              <a:gd name="connsiteX5" fmla="*/ 0 w 900000"/>
              <a:gd name="connsiteY5" fmla="*/ 46260 h 46800"/>
              <a:gd name="connsiteX6" fmla="*/ 0 w 900000"/>
              <a:gd name="connsiteY6" fmla="*/ 541 h 46800"/>
              <a:gd name="connsiteX7" fmla="*/ 442909 w 900000"/>
              <a:gd name="connsiteY7" fmla="*/ 541 h 46800"/>
            </a:gdLst>
            <a:rect l="l" t="t" r="r" b="b"/>
            <a:pathLst>
              <a:path w="900000" h="46800">
                <a:moveTo>
                  <a:pt x="442909" y="0"/>
                </a:moveTo>
                <a:lnTo>
                  <a:pt x="900000" y="0"/>
                </a:lnTo>
                <a:lnTo>
                  <a:pt x="900000" y="46800"/>
                </a:lnTo>
                <a:lnTo>
                  <a:pt x="442909" y="46800"/>
                </a:lnTo>
                <a:lnTo>
                  <a:pt x="442909" y="46260"/>
                </a:lnTo>
                <a:lnTo>
                  <a:pt x="0" y="46260"/>
                </a:lnTo>
                <a:lnTo>
                  <a:pt x="0" y="541"/>
                </a:lnTo>
                <a:lnTo>
                  <a:pt x="442909" y="541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712649" y="3522418"/>
            <a:ext cx="6487164" cy="8193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017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更新了部分教具和玩具，引入了新的绘本和益智游戏，满足小班幼儿的发展需求。
增设了角色扮演区和建构区，促进孩子们的社交能力和动手操作能力。
定期对教学设施进行消毒和清洁，确保卫生安全。</a:t>
            </a:r>
            <a:endParaRPr kumimoji="1" lang="zh-CN" altLang="en-US"/>
          </a:p>
        </p:txBody>
      </p:sp>
      <p:grpSp>
        <p:nvGrpSpPr>
          <p:cNvPr id="13" name=""/>
          <p:cNvGrpSpPr/>
          <p:nvPr/>
        </p:nvGrpSpPr>
        <p:grpSpPr>
          <a:xfrm>
            <a:off x="4817424" y="3464355"/>
            <a:ext cx="900000" cy="46800"/>
            <a:chOff x="4817424" y="3464355"/>
            <a:chExt cx="900000" cy="46800"/>
          </a:xfrm>
        </p:grpSpPr>
        <p:sp>
          <p:nvSpPr>
            <p:cNvPr id="14" name="标题 1"/>
            <p:cNvSpPr txBox="1"/>
            <p:nvPr/>
          </p:nvSpPr>
          <p:spPr>
            <a:xfrm rot="0" flipH="0" flipV="0">
              <a:off x="5260333" y="3464355"/>
              <a:ext cx="457091" cy="46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标题 1"/>
            <p:cNvSpPr txBox="1"/>
            <p:nvPr/>
          </p:nvSpPr>
          <p:spPr>
            <a:xfrm rot="0" flipH="0" flipV="0">
              <a:off x="4817424" y="3464896"/>
              <a:ext cx="457091" cy="45719"/>
            </a:xfrm>
            <a:prstGeom prst="rect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6" name="标题 1"/>
          <p:cNvSpPr txBox="1"/>
          <p:nvPr/>
        </p:nvSpPr>
        <p:spPr>
          <a:xfrm rot="0" flipH="0" flipV="0">
            <a:off x="4712649" y="3048845"/>
            <a:ext cx="6487164" cy="5837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D8AE8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教学设施更新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16690" y="37338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8352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班级环境与设施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47650" y="441095"/>
            <a:ext cx="177530" cy="519890"/>
          </a:xfrm>
          <a:prstGeom prst="roundRect">
            <a:avLst>
              <a:gd name="adj" fmla="val 484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82870" y="441095"/>
            <a:ext cx="177530" cy="519890"/>
          </a:xfrm>
          <a:prstGeom prst="roundRect">
            <a:avLst>
              <a:gd name="adj" fmla="val 484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661773" y="4091305"/>
            <a:ext cx="1584960" cy="99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902087" y="2087245"/>
            <a:ext cx="1584960" cy="99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23107" y="2291935"/>
            <a:ext cx="3423626" cy="13828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162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根据小班幼儿的年龄特点，制定了适合的教学计划，包括语言、数学、科学、艺术等领域。
教学活动注重互动性和趣味性，通过游戏和操作活动让孩子们在玩中学。
定期评估教学效果，根据孩子们的反馈和进步调整教学内容和方法。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28040" y="4270595"/>
            <a:ext cx="3423626" cy="13828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162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开展了特色课程，如音乐律动、美术创作和户外探索，丰富孩子们的学习体验。
特色课程注重培养孩子们的创造力和想象力，鼓励他们自由表达和探索。
通过特色课程，增强孩子们的自信心和社交能力。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30433" y="3754755"/>
            <a:ext cx="3421233" cy="426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特色课程开展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902087" y="2251295"/>
            <a:ext cx="3423626" cy="27010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鼓励家长参与班级活动，如家长会、亲子活动和节日庆典，增强家园联系。
通过家长工作坊和教育讲座，提升家长的育儿知识和技能，促进家园共育。
定期与家长沟通孩子在园的表现和进步，共同关注孩子的成长。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902087" y="1748155"/>
            <a:ext cx="3418693" cy="426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家长参与与合作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015880" y="2225769"/>
            <a:ext cx="2160240" cy="216024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139492" y="2349381"/>
            <a:ext cx="1913016" cy="1913016"/>
          </a:xfrm>
          <a:prstGeom prst="ellipse">
            <a:avLst/>
          </a:prstGeom>
          <a:solidFill>
            <a:schemeClr val="accent1">
              <a:alpha val="24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283507" y="2493397"/>
            <a:ext cx="1624986" cy="1624984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812323" y="3048703"/>
            <a:ext cx="567354" cy="514372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661773" y="2135505"/>
            <a:ext cx="1584960" cy="99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25500" y="1801495"/>
            <a:ext cx="3421233" cy="426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教学计划与实施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16690" y="37338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8352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教育教学活动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247650" y="441095"/>
            <a:ext cx="177530" cy="519890"/>
          </a:xfrm>
          <a:prstGeom prst="roundRect">
            <a:avLst>
              <a:gd name="adj" fmla="val 484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82870" y="441095"/>
            <a:ext cx="177530" cy="519890"/>
          </a:xfrm>
          <a:prstGeom prst="roundRect">
            <a:avLst>
              <a:gd name="adj" fmla="val 484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7766" t="0" r="17766" b="0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290830" y="294640"/>
            <a:ext cx="11610340" cy="6268720"/>
          </a:xfrm>
          <a:prstGeom prst="plaque">
            <a:avLst>
              <a:gd name="adj" fmla="val 5631"/>
            </a:avLst>
          </a:prstGeom>
          <a:noFill/>
          <a:ln w="2540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33287" y="500372"/>
            <a:ext cx="11125427" cy="5857256"/>
          </a:xfrm>
          <a:prstGeom prst="plaque">
            <a:avLst>
              <a:gd name="adj" fmla="val 5631"/>
            </a:avLst>
          </a:prstGeom>
          <a:noFill/>
          <a:ln w="2540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208936" y="300034"/>
            <a:ext cx="144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190944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98895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262910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18978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54961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226927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80846" y="769029"/>
            <a:ext cx="470581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82445" y="769029"/>
            <a:ext cx="267383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92765" y="7469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92765" y="12041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181553" y="606313"/>
            <a:ext cx="69167" cy="6916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0987936" y="300034"/>
            <a:ext cx="144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0969944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1077895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1041910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0897978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933961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11005927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10759846" y="769029"/>
            <a:ext cx="470581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10861445" y="769029"/>
            <a:ext cx="267383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0871765" y="7469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0871765" y="12041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0960553" y="606313"/>
            <a:ext cx="69167" cy="6916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1486122" y="2142897"/>
            <a:ext cx="9219757" cy="3483429"/>
          </a:xfrm>
          <a:prstGeom prst="rect">
            <a:avLst/>
          </a:prstGeom>
          <a:solidFill>
            <a:schemeClr val="accent3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232694" y="1892299"/>
            <a:ext cx="9726612" cy="3984625"/>
          </a:xfrm>
          <a:prstGeom prst="plaque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2327728" y="3289877"/>
            <a:ext cx="7565572" cy="23617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65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幼儿发展与评估</a:t>
            </a: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5467350" y="1341474"/>
            <a:ext cx="1257300" cy="1872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4200">
                <a:ln w="12700">
                  <a:noFill/>
                </a:ln>
                <a:solidFill>
                  <a:srgbClr val="89402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pic>
        <p:nvPicPr>
          <p:cNvPr id="33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26429" t="-13287" r="12952" b="-1"/>
          <a:stretch>
            <a:fillRect/>
          </a:stretch>
        </p:blipFill>
        <p:spPr>
          <a:xfrm rot="0" flipH="1" flipV="0">
            <a:off x="9216722" y="2043383"/>
            <a:ext cx="1752408" cy="3274972"/>
          </a:xfrm>
          <a:custGeom>
            <a:avLst/>
            <a:gdLst>
              <a:gd name="connsiteX0" fmla="*/ 0 w 1702052"/>
              <a:gd name="connsiteY0" fmla="*/ 0 h 2297097"/>
              <a:gd name="connsiteX1" fmla="*/ 0 w 1702052"/>
              <a:gd name="connsiteY1" fmla="*/ 2297097 h 2297097"/>
              <a:gd name="connsiteX2" fmla="*/ 1342769 w 1702052"/>
              <a:gd name="connsiteY2" fmla="*/ 2297097 h 2297097"/>
              <a:gd name="connsiteX3" fmla="*/ 1443547 w 1702052"/>
              <a:gd name="connsiteY3" fmla="*/ 2242397 h 2297097"/>
              <a:gd name="connsiteX4" fmla="*/ 1702052 w 1702052"/>
              <a:gd name="connsiteY4" fmla="*/ 2190207 h 2297097"/>
              <a:gd name="connsiteX5" fmla="*/ 1702052 w 1702052"/>
              <a:gd name="connsiteY5" fmla="*/ 52200 h 2297097"/>
              <a:gd name="connsiteX6" fmla="*/ 1677631 w 1702052"/>
              <a:gd name="connsiteY6" fmla="*/ 61276 h 2297097"/>
              <a:gd name="connsiteX7" fmla="*/ 1610529 w 1702052"/>
              <a:gd name="connsiteY7" fmla="*/ 98986 h 2297097"/>
              <a:gd name="connsiteX8" fmla="*/ 1568589 w 1702052"/>
              <a:gd name="connsiteY8" fmla="*/ 166865 h 2297097"/>
              <a:gd name="connsiteX9" fmla="*/ 1518264 w 1702052"/>
              <a:gd name="connsiteY9" fmla="*/ 287538 h 2297097"/>
              <a:gd name="connsiteX10" fmla="*/ 1543427 w 1702052"/>
              <a:gd name="connsiteY10" fmla="*/ 438378 h 2297097"/>
              <a:gd name="connsiteX11" fmla="*/ 1451161 w 1702052"/>
              <a:gd name="connsiteY11" fmla="*/ 453463 h 2297097"/>
              <a:gd name="connsiteX12" fmla="*/ 1493100 w 1702052"/>
              <a:gd name="connsiteY12" fmla="*/ 755145 h 2297097"/>
              <a:gd name="connsiteX13" fmla="*/ 1342120 w 1702052"/>
              <a:gd name="connsiteY13" fmla="*/ 747603 h 2297097"/>
              <a:gd name="connsiteX14" fmla="*/ 1266630 w 1702052"/>
              <a:gd name="connsiteY14" fmla="*/ 642014 h 2297097"/>
              <a:gd name="connsiteX15" fmla="*/ 1258243 w 1702052"/>
              <a:gd name="connsiteY15" fmla="*/ 611846 h 2297097"/>
              <a:gd name="connsiteX16" fmla="*/ 1216304 w 1702052"/>
              <a:gd name="connsiteY16" fmla="*/ 574135 h 2297097"/>
              <a:gd name="connsiteX17" fmla="*/ 1199528 w 1702052"/>
              <a:gd name="connsiteY17" fmla="*/ 551510 h 2297097"/>
              <a:gd name="connsiteX18" fmla="*/ 1132426 w 1702052"/>
              <a:gd name="connsiteY18" fmla="*/ 498715 h 2297097"/>
              <a:gd name="connsiteX19" fmla="*/ 1107263 w 1702052"/>
              <a:gd name="connsiteY19" fmla="*/ 468547 h 2297097"/>
              <a:gd name="connsiteX20" fmla="*/ 1040161 w 1702052"/>
              <a:gd name="connsiteY20" fmla="*/ 415752 h 2297097"/>
              <a:gd name="connsiteX21" fmla="*/ 947896 w 1702052"/>
              <a:gd name="connsiteY21" fmla="*/ 370500 h 2297097"/>
              <a:gd name="connsiteX22" fmla="*/ 872405 w 1702052"/>
              <a:gd name="connsiteY22" fmla="*/ 295080 h 2297097"/>
              <a:gd name="connsiteX23" fmla="*/ 855630 w 1702052"/>
              <a:gd name="connsiteY23" fmla="*/ 264912 h 2297097"/>
              <a:gd name="connsiteX24" fmla="*/ 763365 w 1702052"/>
              <a:gd name="connsiteY24" fmla="*/ 212117 h 2297097"/>
              <a:gd name="connsiteX25" fmla="*/ 754977 w 1702052"/>
              <a:gd name="connsiteY25" fmla="*/ 212117 h 2297097"/>
              <a:gd name="connsiteX26" fmla="*/ 620774 w 1702052"/>
              <a:gd name="connsiteY26" fmla="*/ 189491 h 2297097"/>
              <a:gd name="connsiteX27" fmla="*/ 159446 w 1702052"/>
              <a:gd name="connsiteY27" fmla="*/ 53734 h 2297097"/>
              <a:gd name="connsiteX28" fmla="*/ 32113 w 1702052"/>
              <a:gd name="connsiteY28" fmla="*/ 6483 h 2297097"/>
            </a:gdLst>
            <a:rect l="l" t="t" r="r" b="b"/>
            <a:pathLst>
              <a:path w="1702052" h="2297097">
                <a:moveTo>
                  <a:pt x="0" y="0"/>
                </a:moveTo>
                <a:lnTo>
                  <a:pt x="0" y="2297097"/>
                </a:lnTo>
                <a:lnTo>
                  <a:pt x="1342769" y="2297097"/>
                </a:lnTo>
                <a:lnTo>
                  <a:pt x="1443547" y="2242397"/>
                </a:lnTo>
                <a:cubicBezTo>
                  <a:pt x="1523001" y="2208790"/>
                  <a:pt x="1610356" y="2190207"/>
                  <a:pt x="1702052" y="2190207"/>
                </a:cubicBezTo>
                <a:lnTo>
                  <a:pt x="1702052" y="52200"/>
                </a:lnTo>
                <a:lnTo>
                  <a:pt x="1677631" y="61276"/>
                </a:lnTo>
                <a:lnTo>
                  <a:pt x="1610529" y="98986"/>
                </a:lnTo>
                <a:lnTo>
                  <a:pt x="1568589" y="166865"/>
                </a:lnTo>
                <a:lnTo>
                  <a:pt x="1518264" y="287538"/>
                </a:lnTo>
                <a:lnTo>
                  <a:pt x="1543427" y="438378"/>
                </a:lnTo>
                <a:lnTo>
                  <a:pt x="1451161" y="453463"/>
                </a:lnTo>
                <a:lnTo>
                  <a:pt x="1493100" y="755145"/>
                </a:lnTo>
                <a:lnTo>
                  <a:pt x="1342120" y="747603"/>
                </a:lnTo>
                <a:lnTo>
                  <a:pt x="1266630" y="642014"/>
                </a:lnTo>
                <a:lnTo>
                  <a:pt x="1258243" y="611846"/>
                </a:lnTo>
                <a:lnTo>
                  <a:pt x="1216304" y="574135"/>
                </a:lnTo>
                <a:lnTo>
                  <a:pt x="1199528" y="551510"/>
                </a:lnTo>
                <a:lnTo>
                  <a:pt x="1132426" y="498715"/>
                </a:lnTo>
                <a:lnTo>
                  <a:pt x="1107263" y="468547"/>
                </a:lnTo>
                <a:cubicBezTo>
                  <a:pt x="1107263" y="429746"/>
                  <a:pt x="1112005" y="456127"/>
                  <a:pt x="1040161" y="415752"/>
                </a:cubicBezTo>
                <a:lnTo>
                  <a:pt x="947896" y="370500"/>
                </a:lnTo>
                <a:cubicBezTo>
                  <a:pt x="878954" y="358102"/>
                  <a:pt x="911747" y="374672"/>
                  <a:pt x="872405" y="295080"/>
                </a:cubicBezTo>
                <a:lnTo>
                  <a:pt x="855630" y="264912"/>
                </a:lnTo>
                <a:cubicBezTo>
                  <a:pt x="800567" y="240156"/>
                  <a:pt x="832254" y="256362"/>
                  <a:pt x="763365" y="212117"/>
                </a:cubicBezTo>
                <a:lnTo>
                  <a:pt x="754977" y="212117"/>
                </a:lnTo>
                <a:lnTo>
                  <a:pt x="620774" y="189491"/>
                </a:lnTo>
                <a:lnTo>
                  <a:pt x="159446" y="53734"/>
                </a:lnTo>
                <a:lnTo>
                  <a:pt x="32113" y="648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4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26429" t="-13287" r="12952" b="-1"/>
          <a:stretch>
            <a:fillRect/>
          </a:stretch>
        </p:blipFill>
        <p:spPr>
          <a:xfrm rot="0" flipH="0" flipV="0">
            <a:off x="1241760" y="2043383"/>
            <a:ext cx="1752408" cy="3274972"/>
          </a:xfrm>
          <a:custGeom>
            <a:avLst/>
            <a:gdLst>
              <a:gd name="connsiteX0" fmla="*/ 0 w 1702052"/>
              <a:gd name="connsiteY0" fmla="*/ 0 h 2297097"/>
              <a:gd name="connsiteX1" fmla="*/ 0 w 1702052"/>
              <a:gd name="connsiteY1" fmla="*/ 2297097 h 2297097"/>
              <a:gd name="connsiteX2" fmla="*/ 1342769 w 1702052"/>
              <a:gd name="connsiteY2" fmla="*/ 2297097 h 2297097"/>
              <a:gd name="connsiteX3" fmla="*/ 1443547 w 1702052"/>
              <a:gd name="connsiteY3" fmla="*/ 2242397 h 2297097"/>
              <a:gd name="connsiteX4" fmla="*/ 1702052 w 1702052"/>
              <a:gd name="connsiteY4" fmla="*/ 2190207 h 2297097"/>
              <a:gd name="connsiteX5" fmla="*/ 1702052 w 1702052"/>
              <a:gd name="connsiteY5" fmla="*/ 52200 h 2297097"/>
              <a:gd name="connsiteX6" fmla="*/ 1677631 w 1702052"/>
              <a:gd name="connsiteY6" fmla="*/ 61276 h 2297097"/>
              <a:gd name="connsiteX7" fmla="*/ 1610529 w 1702052"/>
              <a:gd name="connsiteY7" fmla="*/ 98986 h 2297097"/>
              <a:gd name="connsiteX8" fmla="*/ 1568589 w 1702052"/>
              <a:gd name="connsiteY8" fmla="*/ 166865 h 2297097"/>
              <a:gd name="connsiteX9" fmla="*/ 1518264 w 1702052"/>
              <a:gd name="connsiteY9" fmla="*/ 287538 h 2297097"/>
              <a:gd name="connsiteX10" fmla="*/ 1543427 w 1702052"/>
              <a:gd name="connsiteY10" fmla="*/ 438378 h 2297097"/>
              <a:gd name="connsiteX11" fmla="*/ 1451161 w 1702052"/>
              <a:gd name="connsiteY11" fmla="*/ 453463 h 2297097"/>
              <a:gd name="connsiteX12" fmla="*/ 1493100 w 1702052"/>
              <a:gd name="connsiteY12" fmla="*/ 755145 h 2297097"/>
              <a:gd name="connsiteX13" fmla="*/ 1342120 w 1702052"/>
              <a:gd name="connsiteY13" fmla="*/ 747603 h 2297097"/>
              <a:gd name="connsiteX14" fmla="*/ 1266630 w 1702052"/>
              <a:gd name="connsiteY14" fmla="*/ 642014 h 2297097"/>
              <a:gd name="connsiteX15" fmla="*/ 1258243 w 1702052"/>
              <a:gd name="connsiteY15" fmla="*/ 611846 h 2297097"/>
              <a:gd name="connsiteX16" fmla="*/ 1216304 w 1702052"/>
              <a:gd name="connsiteY16" fmla="*/ 574135 h 2297097"/>
              <a:gd name="connsiteX17" fmla="*/ 1199528 w 1702052"/>
              <a:gd name="connsiteY17" fmla="*/ 551510 h 2297097"/>
              <a:gd name="connsiteX18" fmla="*/ 1132426 w 1702052"/>
              <a:gd name="connsiteY18" fmla="*/ 498715 h 2297097"/>
              <a:gd name="connsiteX19" fmla="*/ 1107263 w 1702052"/>
              <a:gd name="connsiteY19" fmla="*/ 468547 h 2297097"/>
              <a:gd name="connsiteX20" fmla="*/ 1040161 w 1702052"/>
              <a:gd name="connsiteY20" fmla="*/ 415752 h 2297097"/>
              <a:gd name="connsiteX21" fmla="*/ 947896 w 1702052"/>
              <a:gd name="connsiteY21" fmla="*/ 370500 h 2297097"/>
              <a:gd name="connsiteX22" fmla="*/ 872405 w 1702052"/>
              <a:gd name="connsiteY22" fmla="*/ 295080 h 2297097"/>
              <a:gd name="connsiteX23" fmla="*/ 855630 w 1702052"/>
              <a:gd name="connsiteY23" fmla="*/ 264912 h 2297097"/>
              <a:gd name="connsiteX24" fmla="*/ 763365 w 1702052"/>
              <a:gd name="connsiteY24" fmla="*/ 212117 h 2297097"/>
              <a:gd name="connsiteX25" fmla="*/ 754977 w 1702052"/>
              <a:gd name="connsiteY25" fmla="*/ 212117 h 2297097"/>
              <a:gd name="connsiteX26" fmla="*/ 620774 w 1702052"/>
              <a:gd name="connsiteY26" fmla="*/ 189491 h 2297097"/>
              <a:gd name="connsiteX27" fmla="*/ 159446 w 1702052"/>
              <a:gd name="connsiteY27" fmla="*/ 53734 h 2297097"/>
              <a:gd name="connsiteX28" fmla="*/ 32113 w 1702052"/>
              <a:gd name="connsiteY28" fmla="*/ 6483 h 2297097"/>
            </a:gdLst>
            <a:rect l="l" t="t" r="r" b="b"/>
            <a:pathLst>
              <a:path w="1702052" h="2297097">
                <a:moveTo>
                  <a:pt x="0" y="0"/>
                </a:moveTo>
                <a:lnTo>
                  <a:pt x="0" y="2297097"/>
                </a:lnTo>
                <a:lnTo>
                  <a:pt x="1342769" y="2297097"/>
                </a:lnTo>
                <a:lnTo>
                  <a:pt x="1443547" y="2242397"/>
                </a:lnTo>
                <a:cubicBezTo>
                  <a:pt x="1523001" y="2208790"/>
                  <a:pt x="1610356" y="2190207"/>
                  <a:pt x="1702052" y="2190207"/>
                </a:cubicBezTo>
                <a:lnTo>
                  <a:pt x="1702052" y="52200"/>
                </a:lnTo>
                <a:lnTo>
                  <a:pt x="1677631" y="61276"/>
                </a:lnTo>
                <a:lnTo>
                  <a:pt x="1610529" y="98986"/>
                </a:lnTo>
                <a:lnTo>
                  <a:pt x="1568589" y="166865"/>
                </a:lnTo>
                <a:lnTo>
                  <a:pt x="1518264" y="287538"/>
                </a:lnTo>
                <a:lnTo>
                  <a:pt x="1543427" y="438378"/>
                </a:lnTo>
                <a:lnTo>
                  <a:pt x="1451161" y="453463"/>
                </a:lnTo>
                <a:lnTo>
                  <a:pt x="1493100" y="755145"/>
                </a:lnTo>
                <a:lnTo>
                  <a:pt x="1342120" y="747603"/>
                </a:lnTo>
                <a:lnTo>
                  <a:pt x="1266630" y="642014"/>
                </a:lnTo>
                <a:lnTo>
                  <a:pt x="1258243" y="611846"/>
                </a:lnTo>
                <a:lnTo>
                  <a:pt x="1216304" y="574135"/>
                </a:lnTo>
                <a:lnTo>
                  <a:pt x="1199528" y="551510"/>
                </a:lnTo>
                <a:lnTo>
                  <a:pt x="1132426" y="498715"/>
                </a:lnTo>
                <a:lnTo>
                  <a:pt x="1107263" y="468547"/>
                </a:lnTo>
                <a:cubicBezTo>
                  <a:pt x="1107263" y="429746"/>
                  <a:pt x="1112005" y="456127"/>
                  <a:pt x="1040161" y="415752"/>
                </a:cubicBezTo>
                <a:lnTo>
                  <a:pt x="947896" y="370500"/>
                </a:lnTo>
                <a:cubicBezTo>
                  <a:pt x="878954" y="358102"/>
                  <a:pt x="911747" y="374672"/>
                  <a:pt x="872405" y="295080"/>
                </a:cubicBezTo>
                <a:lnTo>
                  <a:pt x="855630" y="264912"/>
                </a:lnTo>
                <a:cubicBezTo>
                  <a:pt x="800567" y="240156"/>
                  <a:pt x="832254" y="256362"/>
                  <a:pt x="763365" y="212117"/>
                </a:cubicBezTo>
                <a:lnTo>
                  <a:pt x="754977" y="212117"/>
                </a:lnTo>
                <a:lnTo>
                  <a:pt x="620774" y="189491"/>
                </a:lnTo>
                <a:lnTo>
                  <a:pt x="159446" y="53734"/>
                </a:lnTo>
                <a:lnTo>
                  <a:pt x="32113" y="648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5" name="标题 1"/>
          <p:cNvSpPr txBox="1"/>
          <p:nvPr/>
        </p:nvSpPr>
        <p:spPr>
          <a:xfrm rot="0" flipH="0" flipV="0">
            <a:off x="4983956" y="927153"/>
            <a:ext cx="2224089" cy="4726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 rot="0" flipH="0" flipV="0">
            <a:off x="5176726" y="1037861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标题 1"/>
          <p:cNvSpPr txBox="1"/>
          <p:nvPr/>
        </p:nvSpPr>
        <p:spPr>
          <a:xfrm rot="0" flipH="0" flipV="0">
            <a:off x="5210062" y="300034"/>
            <a:ext cx="1771878" cy="2143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89402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</a:t>
            </a:r>
            <a:endParaRPr kumimoji="1" lang="zh-CN" altLang="en-US"/>
          </a:p>
        </p:txBody>
      </p:sp>
      <p:sp>
        <p:nvSpPr>
          <p:cNvPr id="38" name="标题 1"/>
          <p:cNvSpPr txBox="1"/>
          <p:nvPr/>
        </p:nvSpPr>
        <p:spPr>
          <a:xfrm rot="0" flipH="0" flipV="0">
            <a:off x="3225800" y="2168152"/>
            <a:ext cx="1873552" cy="141386"/>
          </a:xfrm>
          <a:custGeom>
            <a:avLst/>
            <a:gdLst>
              <a:gd name="connsiteX0" fmla="*/ 0 w 1943196"/>
              <a:gd name="connsiteY0" fmla="*/ 67093 h 141386"/>
              <a:gd name="connsiteX1" fmla="*/ 1440000 w 1943196"/>
              <a:gd name="connsiteY1" fmla="*/ 67093 h 141386"/>
              <a:gd name="connsiteX2" fmla="*/ 1440000 w 1943196"/>
              <a:gd name="connsiteY2" fmla="*/ 74293 h 141386"/>
              <a:gd name="connsiteX3" fmla="*/ 0 w 1943196"/>
              <a:gd name="connsiteY3" fmla="*/ 74293 h 141386"/>
              <a:gd name="connsiteX4" fmla="*/ 1902998 w 1943196"/>
              <a:gd name="connsiteY4" fmla="*/ 30495 h 141386"/>
              <a:gd name="connsiteX5" fmla="*/ 1912487 w 1943196"/>
              <a:gd name="connsiteY5" fmla="*/ 61204 h 141386"/>
              <a:gd name="connsiteX6" fmla="*/ 1943196 w 1943196"/>
              <a:gd name="connsiteY6" fmla="*/ 61203 h 141386"/>
              <a:gd name="connsiteX7" fmla="*/ 1918352 w 1943196"/>
              <a:gd name="connsiteY7" fmla="*/ 80182 h 141386"/>
              <a:gd name="connsiteX8" fmla="*/ 1927842 w 1943196"/>
              <a:gd name="connsiteY8" fmla="*/ 110891 h 141386"/>
              <a:gd name="connsiteX9" fmla="*/ 1902998 w 1943196"/>
              <a:gd name="connsiteY9" fmla="*/ 91912 h 141386"/>
              <a:gd name="connsiteX10" fmla="*/ 1878154 w 1943196"/>
              <a:gd name="connsiteY10" fmla="*/ 110891 h 141386"/>
              <a:gd name="connsiteX11" fmla="*/ 1887644 w 1943196"/>
              <a:gd name="connsiteY11" fmla="*/ 80182 h 141386"/>
              <a:gd name="connsiteX12" fmla="*/ 1862800 w 1943196"/>
              <a:gd name="connsiteY12" fmla="*/ 61203 h 141386"/>
              <a:gd name="connsiteX13" fmla="*/ 1893509 w 1943196"/>
              <a:gd name="connsiteY13" fmla="*/ 61204 h 141386"/>
              <a:gd name="connsiteX14" fmla="*/ 1632253 w 1943196"/>
              <a:gd name="connsiteY14" fmla="*/ 30495 h 141386"/>
              <a:gd name="connsiteX15" fmla="*/ 1641742 w 1943196"/>
              <a:gd name="connsiteY15" fmla="*/ 61204 h 141386"/>
              <a:gd name="connsiteX16" fmla="*/ 1672451 w 1943196"/>
              <a:gd name="connsiteY16" fmla="*/ 61203 h 141386"/>
              <a:gd name="connsiteX17" fmla="*/ 1647607 w 1943196"/>
              <a:gd name="connsiteY17" fmla="*/ 80182 h 141386"/>
              <a:gd name="connsiteX18" fmla="*/ 1657097 w 1943196"/>
              <a:gd name="connsiteY18" fmla="*/ 110891 h 141386"/>
              <a:gd name="connsiteX19" fmla="*/ 1632253 w 1943196"/>
              <a:gd name="connsiteY19" fmla="*/ 91912 h 141386"/>
              <a:gd name="connsiteX20" fmla="*/ 1607409 w 1943196"/>
              <a:gd name="connsiteY20" fmla="*/ 110891 h 141386"/>
              <a:gd name="connsiteX21" fmla="*/ 1616899 w 1943196"/>
              <a:gd name="connsiteY21" fmla="*/ 80182 h 141386"/>
              <a:gd name="connsiteX22" fmla="*/ 1592055 w 1943196"/>
              <a:gd name="connsiteY22" fmla="*/ 61203 h 141386"/>
              <a:gd name="connsiteX23" fmla="*/ 1622764 w 1943196"/>
              <a:gd name="connsiteY23" fmla="*/ 61204 h 141386"/>
              <a:gd name="connsiteX24" fmla="*/ 1767625 w 1943196"/>
              <a:gd name="connsiteY24" fmla="*/ 0 h 141386"/>
              <a:gd name="connsiteX25" fmla="*/ 1784313 w 1943196"/>
              <a:gd name="connsiteY25" fmla="*/ 54005 h 141386"/>
              <a:gd name="connsiteX26" fmla="*/ 1838318 w 1943196"/>
              <a:gd name="connsiteY26" fmla="*/ 54005 h 141386"/>
              <a:gd name="connsiteX27" fmla="*/ 1794627 w 1943196"/>
              <a:gd name="connsiteY27" fmla="*/ 87381 h 141386"/>
              <a:gd name="connsiteX28" fmla="*/ 1811316 w 1943196"/>
              <a:gd name="connsiteY28" fmla="*/ 141386 h 141386"/>
              <a:gd name="connsiteX29" fmla="*/ 1767625 w 1943196"/>
              <a:gd name="connsiteY29" fmla="*/ 108009 h 141386"/>
              <a:gd name="connsiteX30" fmla="*/ 1723934 w 1943196"/>
              <a:gd name="connsiteY30" fmla="*/ 141386 h 141386"/>
              <a:gd name="connsiteX31" fmla="*/ 1740623 w 1943196"/>
              <a:gd name="connsiteY31" fmla="*/ 87381 h 141386"/>
              <a:gd name="connsiteX32" fmla="*/ 1696932 w 1943196"/>
              <a:gd name="connsiteY32" fmla="*/ 54005 h 141386"/>
              <a:gd name="connsiteX33" fmla="*/ 1750937 w 1943196"/>
              <a:gd name="connsiteY33" fmla="*/ 54005 h 141386"/>
            </a:gdLst>
            <a:rect l="l" t="t" r="r" b="b"/>
            <a:pathLst>
              <a:path w="1943196" h="141386">
                <a:moveTo>
                  <a:pt x="0" y="67093"/>
                </a:moveTo>
                <a:lnTo>
                  <a:pt x="1440000" y="67093"/>
                </a:lnTo>
                <a:lnTo>
                  <a:pt x="1440000" y="74293"/>
                </a:lnTo>
                <a:lnTo>
                  <a:pt x="0" y="74293"/>
                </a:lnTo>
                <a:close/>
                <a:moveTo>
                  <a:pt x="1902998" y="30495"/>
                </a:moveTo>
                <a:lnTo>
                  <a:pt x="1912487" y="61204"/>
                </a:lnTo>
                <a:lnTo>
                  <a:pt x="1943196" y="61203"/>
                </a:lnTo>
                <a:lnTo>
                  <a:pt x="1918352" y="80182"/>
                </a:lnTo>
                <a:lnTo>
                  <a:pt x="1927842" y="110891"/>
                </a:lnTo>
                <a:lnTo>
                  <a:pt x="1902998" y="91912"/>
                </a:lnTo>
                <a:lnTo>
                  <a:pt x="1878154" y="110891"/>
                </a:lnTo>
                <a:lnTo>
                  <a:pt x="1887644" y="80182"/>
                </a:lnTo>
                <a:lnTo>
                  <a:pt x="1862800" y="61203"/>
                </a:lnTo>
                <a:lnTo>
                  <a:pt x="1893509" y="61204"/>
                </a:lnTo>
                <a:close/>
                <a:moveTo>
                  <a:pt x="1632253" y="30495"/>
                </a:moveTo>
                <a:lnTo>
                  <a:pt x="1641742" y="61204"/>
                </a:lnTo>
                <a:lnTo>
                  <a:pt x="1672451" y="61203"/>
                </a:lnTo>
                <a:lnTo>
                  <a:pt x="1647607" y="80182"/>
                </a:lnTo>
                <a:lnTo>
                  <a:pt x="1657097" y="110891"/>
                </a:lnTo>
                <a:lnTo>
                  <a:pt x="1632253" y="91912"/>
                </a:lnTo>
                <a:lnTo>
                  <a:pt x="1607409" y="110891"/>
                </a:lnTo>
                <a:lnTo>
                  <a:pt x="1616899" y="80182"/>
                </a:lnTo>
                <a:lnTo>
                  <a:pt x="1592055" y="61203"/>
                </a:lnTo>
                <a:lnTo>
                  <a:pt x="1622764" y="61204"/>
                </a:lnTo>
                <a:close/>
                <a:moveTo>
                  <a:pt x="1767625" y="0"/>
                </a:moveTo>
                <a:lnTo>
                  <a:pt x="1784313" y="54005"/>
                </a:lnTo>
                <a:lnTo>
                  <a:pt x="1838318" y="54005"/>
                </a:lnTo>
                <a:lnTo>
                  <a:pt x="1794627" y="87381"/>
                </a:lnTo>
                <a:lnTo>
                  <a:pt x="1811316" y="141386"/>
                </a:lnTo>
                <a:lnTo>
                  <a:pt x="1767625" y="108009"/>
                </a:lnTo>
                <a:lnTo>
                  <a:pt x="1723934" y="141386"/>
                </a:lnTo>
                <a:lnTo>
                  <a:pt x="1740623" y="87381"/>
                </a:lnTo>
                <a:lnTo>
                  <a:pt x="1696932" y="54005"/>
                </a:lnTo>
                <a:lnTo>
                  <a:pt x="1750937" y="54005"/>
                </a:lnTo>
                <a:close/>
              </a:path>
            </a:pathLst>
          </a:cu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标题 1"/>
          <p:cNvSpPr txBox="1"/>
          <p:nvPr/>
        </p:nvSpPr>
        <p:spPr>
          <a:xfrm rot="0" flipH="1" flipV="0">
            <a:off x="7092649" y="2168152"/>
            <a:ext cx="1873552" cy="141386"/>
          </a:xfrm>
          <a:custGeom>
            <a:avLst/>
            <a:gdLst>
              <a:gd name="connsiteX0" fmla="*/ 0 w 1943196"/>
              <a:gd name="connsiteY0" fmla="*/ 67093 h 141386"/>
              <a:gd name="connsiteX1" fmla="*/ 1440000 w 1943196"/>
              <a:gd name="connsiteY1" fmla="*/ 67093 h 141386"/>
              <a:gd name="connsiteX2" fmla="*/ 1440000 w 1943196"/>
              <a:gd name="connsiteY2" fmla="*/ 74293 h 141386"/>
              <a:gd name="connsiteX3" fmla="*/ 0 w 1943196"/>
              <a:gd name="connsiteY3" fmla="*/ 74293 h 141386"/>
              <a:gd name="connsiteX4" fmla="*/ 1902998 w 1943196"/>
              <a:gd name="connsiteY4" fmla="*/ 30495 h 141386"/>
              <a:gd name="connsiteX5" fmla="*/ 1912487 w 1943196"/>
              <a:gd name="connsiteY5" fmla="*/ 61204 h 141386"/>
              <a:gd name="connsiteX6" fmla="*/ 1943196 w 1943196"/>
              <a:gd name="connsiteY6" fmla="*/ 61203 h 141386"/>
              <a:gd name="connsiteX7" fmla="*/ 1918352 w 1943196"/>
              <a:gd name="connsiteY7" fmla="*/ 80182 h 141386"/>
              <a:gd name="connsiteX8" fmla="*/ 1927842 w 1943196"/>
              <a:gd name="connsiteY8" fmla="*/ 110891 h 141386"/>
              <a:gd name="connsiteX9" fmla="*/ 1902998 w 1943196"/>
              <a:gd name="connsiteY9" fmla="*/ 91912 h 141386"/>
              <a:gd name="connsiteX10" fmla="*/ 1878154 w 1943196"/>
              <a:gd name="connsiteY10" fmla="*/ 110891 h 141386"/>
              <a:gd name="connsiteX11" fmla="*/ 1887644 w 1943196"/>
              <a:gd name="connsiteY11" fmla="*/ 80182 h 141386"/>
              <a:gd name="connsiteX12" fmla="*/ 1862800 w 1943196"/>
              <a:gd name="connsiteY12" fmla="*/ 61203 h 141386"/>
              <a:gd name="connsiteX13" fmla="*/ 1893509 w 1943196"/>
              <a:gd name="connsiteY13" fmla="*/ 61204 h 141386"/>
              <a:gd name="connsiteX14" fmla="*/ 1632253 w 1943196"/>
              <a:gd name="connsiteY14" fmla="*/ 30495 h 141386"/>
              <a:gd name="connsiteX15" fmla="*/ 1641742 w 1943196"/>
              <a:gd name="connsiteY15" fmla="*/ 61204 h 141386"/>
              <a:gd name="connsiteX16" fmla="*/ 1672451 w 1943196"/>
              <a:gd name="connsiteY16" fmla="*/ 61203 h 141386"/>
              <a:gd name="connsiteX17" fmla="*/ 1647607 w 1943196"/>
              <a:gd name="connsiteY17" fmla="*/ 80182 h 141386"/>
              <a:gd name="connsiteX18" fmla="*/ 1657097 w 1943196"/>
              <a:gd name="connsiteY18" fmla="*/ 110891 h 141386"/>
              <a:gd name="connsiteX19" fmla="*/ 1632253 w 1943196"/>
              <a:gd name="connsiteY19" fmla="*/ 91912 h 141386"/>
              <a:gd name="connsiteX20" fmla="*/ 1607409 w 1943196"/>
              <a:gd name="connsiteY20" fmla="*/ 110891 h 141386"/>
              <a:gd name="connsiteX21" fmla="*/ 1616899 w 1943196"/>
              <a:gd name="connsiteY21" fmla="*/ 80182 h 141386"/>
              <a:gd name="connsiteX22" fmla="*/ 1592055 w 1943196"/>
              <a:gd name="connsiteY22" fmla="*/ 61203 h 141386"/>
              <a:gd name="connsiteX23" fmla="*/ 1622764 w 1943196"/>
              <a:gd name="connsiteY23" fmla="*/ 61204 h 141386"/>
              <a:gd name="connsiteX24" fmla="*/ 1767625 w 1943196"/>
              <a:gd name="connsiteY24" fmla="*/ 0 h 141386"/>
              <a:gd name="connsiteX25" fmla="*/ 1784313 w 1943196"/>
              <a:gd name="connsiteY25" fmla="*/ 54005 h 141386"/>
              <a:gd name="connsiteX26" fmla="*/ 1838318 w 1943196"/>
              <a:gd name="connsiteY26" fmla="*/ 54005 h 141386"/>
              <a:gd name="connsiteX27" fmla="*/ 1794627 w 1943196"/>
              <a:gd name="connsiteY27" fmla="*/ 87381 h 141386"/>
              <a:gd name="connsiteX28" fmla="*/ 1811316 w 1943196"/>
              <a:gd name="connsiteY28" fmla="*/ 141386 h 141386"/>
              <a:gd name="connsiteX29" fmla="*/ 1767625 w 1943196"/>
              <a:gd name="connsiteY29" fmla="*/ 108009 h 141386"/>
              <a:gd name="connsiteX30" fmla="*/ 1723934 w 1943196"/>
              <a:gd name="connsiteY30" fmla="*/ 141386 h 141386"/>
              <a:gd name="connsiteX31" fmla="*/ 1740623 w 1943196"/>
              <a:gd name="connsiteY31" fmla="*/ 87381 h 141386"/>
              <a:gd name="connsiteX32" fmla="*/ 1696932 w 1943196"/>
              <a:gd name="connsiteY32" fmla="*/ 54005 h 141386"/>
              <a:gd name="connsiteX33" fmla="*/ 1750937 w 1943196"/>
              <a:gd name="connsiteY33" fmla="*/ 54005 h 141386"/>
            </a:gdLst>
            <a:rect l="l" t="t" r="r" b="b"/>
            <a:pathLst>
              <a:path w="1943196" h="141386">
                <a:moveTo>
                  <a:pt x="0" y="67093"/>
                </a:moveTo>
                <a:lnTo>
                  <a:pt x="1440000" y="67093"/>
                </a:lnTo>
                <a:lnTo>
                  <a:pt x="1440000" y="74293"/>
                </a:lnTo>
                <a:lnTo>
                  <a:pt x="0" y="74293"/>
                </a:lnTo>
                <a:close/>
                <a:moveTo>
                  <a:pt x="1902998" y="30495"/>
                </a:moveTo>
                <a:lnTo>
                  <a:pt x="1912487" y="61204"/>
                </a:lnTo>
                <a:lnTo>
                  <a:pt x="1943196" y="61203"/>
                </a:lnTo>
                <a:lnTo>
                  <a:pt x="1918352" y="80182"/>
                </a:lnTo>
                <a:lnTo>
                  <a:pt x="1927842" y="110891"/>
                </a:lnTo>
                <a:lnTo>
                  <a:pt x="1902998" y="91912"/>
                </a:lnTo>
                <a:lnTo>
                  <a:pt x="1878154" y="110891"/>
                </a:lnTo>
                <a:lnTo>
                  <a:pt x="1887644" y="80182"/>
                </a:lnTo>
                <a:lnTo>
                  <a:pt x="1862800" y="61203"/>
                </a:lnTo>
                <a:lnTo>
                  <a:pt x="1893509" y="61204"/>
                </a:lnTo>
                <a:close/>
                <a:moveTo>
                  <a:pt x="1632253" y="30495"/>
                </a:moveTo>
                <a:lnTo>
                  <a:pt x="1641742" y="61204"/>
                </a:lnTo>
                <a:lnTo>
                  <a:pt x="1672451" y="61203"/>
                </a:lnTo>
                <a:lnTo>
                  <a:pt x="1647607" y="80182"/>
                </a:lnTo>
                <a:lnTo>
                  <a:pt x="1657097" y="110891"/>
                </a:lnTo>
                <a:lnTo>
                  <a:pt x="1632253" y="91912"/>
                </a:lnTo>
                <a:lnTo>
                  <a:pt x="1607409" y="110891"/>
                </a:lnTo>
                <a:lnTo>
                  <a:pt x="1616899" y="80182"/>
                </a:lnTo>
                <a:lnTo>
                  <a:pt x="1592055" y="61203"/>
                </a:lnTo>
                <a:lnTo>
                  <a:pt x="1622764" y="61204"/>
                </a:lnTo>
                <a:close/>
                <a:moveTo>
                  <a:pt x="1767625" y="0"/>
                </a:moveTo>
                <a:lnTo>
                  <a:pt x="1784313" y="54005"/>
                </a:lnTo>
                <a:lnTo>
                  <a:pt x="1838318" y="54005"/>
                </a:lnTo>
                <a:lnTo>
                  <a:pt x="1794627" y="87381"/>
                </a:lnTo>
                <a:lnTo>
                  <a:pt x="1811316" y="141386"/>
                </a:lnTo>
                <a:lnTo>
                  <a:pt x="1767625" y="108009"/>
                </a:lnTo>
                <a:lnTo>
                  <a:pt x="1723934" y="141386"/>
                </a:lnTo>
                <a:lnTo>
                  <a:pt x="1740623" y="87381"/>
                </a:lnTo>
                <a:lnTo>
                  <a:pt x="1696932" y="54005"/>
                </a:lnTo>
                <a:lnTo>
                  <a:pt x="1750937" y="54005"/>
                </a:lnTo>
                <a:close/>
              </a:path>
            </a:pathLst>
          </a:cu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9749118" y="0"/>
            <a:ext cx="24428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540723" y="773244"/>
            <a:ext cx="5848937" cy="1716316"/>
          </a:xfrm>
          <a:prstGeom prst="roundRect">
            <a:avLst>
              <a:gd name="adj" fmla="val 12975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317500" dir="0" sx="100000" sy="100000" kx="0" ky="0" algn="b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521124" y="2633309"/>
            <a:ext cx="5868536" cy="1716316"/>
          </a:xfrm>
          <a:prstGeom prst="roundRect">
            <a:avLst>
              <a:gd name="adj" fmla="val 12975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317500" dir="0" sx="100000" sy="100000" kx="0" ky="0" algn="b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521124" y="4519384"/>
            <a:ext cx="5868536" cy="1716316"/>
          </a:xfrm>
          <a:prstGeom prst="roundRect">
            <a:avLst>
              <a:gd name="adj" fmla="val 12975"/>
            </a:avLst>
          </a:prstGeom>
          <a:solidFill>
            <a:schemeClr val="accent2"/>
          </a:solidFill>
          <a:ln w="12700" cap="sq">
            <a:noFill/>
            <a:miter/>
          </a:ln>
          <a:effectLst>
            <a:outerShdw dist="0" blurRad="317500" dir="0" sx="100000" sy="100000" kx="0" ky="0" algn="b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5417" t="14828" r="58228" b="8873"/>
          <a:stretch>
            <a:fillRect/>
          </a:stretch>
        </p:blipFill>
        <p:spPr>
          <a:xfrm rot="0" flipH="0" flipV="0">
            <a:off x="660400" y="1231900"/>
            <a:ext cx="4259488" cy="5003800"/>
          </a:xfrm>
          <a:custGeom>
            <a:avLst/>
            <a:gdLst/>
            <a:rect l="l" t="t" r="r" b="b"/>
            <a:pathLst>
              <a:path w="4254500" h="5003800">
                <a:moveTo>
                  <a:pt x="398475" y="0"/>
                </a:moveTo>
                <a:lnTo>
                  <a:pt x="3861013" y="0"/>
                </a:lnTo>
                <a:cubicBezTo>
                  <a:pt x="4081085" y="0"/>
                  <a:pt x="4259488" y="178403"/>
                  <a:pt x="4259488" y="398475"/>
                </a:cubicBezTo>
                <a:lnTo>
                  <a:pt x="4259488" y="4605325"/>
                </a:lnTo>
                <a:cubicBezTo>
                  <a:pt x="4259488" y="4825397"/>
                  <a:pt x="4081085" y="5003800"/>
                  <a:pt x="3861013" y="5003800"/>
                </a:cubicBezTo>
                <a:lnTo>
                  <a:pt x="398475" y="5003800"/>
                </a:lnTo>
                <a:cubicBezTo>
                  <a:pt x="178403" y="5003800"/>
                  <a:pt x="0" y="4825397"/>
                  <a:pt x="0" y="4605325"/>
                </a:cubicBezTo>
                <a:lnTo>
                  <a:pt x="0" y="398475"/>
                </a:lnTo>
                <a:cubicBezTo>
                  <a:pt x="0" y="178403"/>
                  <a:pt x="178403" y="0"/>
                  <a:pt x="39847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 rot="0" flipH="0" flipV="0">
            <a:off x="5960356" y="3335225"/>
            <a:ext cx="467492" cy="423836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1">
            <a:off x="5938133" y="1498691"/>
            <a:ext cx="511938" cy="448194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940559" y="5173411"/>
            <a:ext cx="507086" cy="477940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736466" y="899963"/>
            <a:ext cx="4444678" cy="4143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89402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健康监测与促进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736466" y="1395359"/>
            <a:ext cx="4444678" cy="9517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83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定期对孩子们进行健康检查，包括身高、体重和视力等，及时发现健康问题。
通过健康教育活动，教育孩子们养成良好的卫生习惯和饮食规律。
与家长合作，共同关注孩子的身体健康和心理状态。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736466" y="2786638"/>
            <a:ext cx="4444678" cy="4143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89402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安全教育与演练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736466" y="3282034"/>
            <a:ext cx="4444678" cy="9517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83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定期开展安全教育活动，如防火、防震和防拐骗等，提高孩子们的安全意识。
通过模拟演练，让孩子们熟悉紧急情况下的应对措施。
教师在日常活动中注重安全教育，如上下楼梯、使用剪刀等。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736466" y="4625371"/>
            <a:ext cx="4444678" cy="4143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营养与饮食管理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736466" y="5120767"/>
            <a:ext cx="4444678" cy="9517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83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根据孩子们的营养需求，制定合理的饮食计划，提供均衡的餐点。
教育孩子们不挑食、不偏食，养成良好的饮食习惯。
定期向家长反馈孩子的饮食情况，共同关注孩子的营养摄入。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16690" y="37338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8352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健康与安全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47650" y="441095"/>
            <a:ext cx="177530" cy="519890"/>
          </a:xfrm>
          <a:prstGeom prst="roundRect">
            <a:avLst>
              <a:gd name="adj" fmla="val 484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482870" y="441095"/>
            <a:ext cx="177530" cy="519890"/>
          </a:xfrm>
          <a:prstGeom prst="roundRect">
            <a:avLst>
              <a:gd name="adj" fmla="val 484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9800000" flipH="1" flipV="0">
            <a:off x="6381802" y="2884834"/>
            <a:ext cx="544010" cy="2650603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chemeClr val="accent2">
                  <a:alpha val="0"/>
                </a:schemeClr>
              </a:gs>
              <a:gs pos="100000">
                <a:schemeClr val="accent2">
                  <a:alpha val="6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800000" flipH="1" flipV="1">
            <a:off x="5321097" y="2884834"/>
            <a:ext cx="544010" cy="26506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6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1" flipV="1">
            <a:off x="5833161" y="3767286"/>
            <a:ext cx="544010" cy="26506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alpha val="6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800000" flipH="0" flipV="0">
            <a:off x="5684565" y="2939503"/>
            <a:ext cx="896432" cy="89643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  <a:effectLst>
            <a:outerShdw dist="38100" blurRad="50800" dir="8100000" sx="100000" sy="100000" kx="0" ky="0" algn="tr" rotWithShape="0">
              <a:schemeClr val="accent2">
                <a:lumMod val="75000"/>
                <a:alpha val="21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9800000" flipH="1" flipV="0">
            <a:off x="4712072" y="4644372"/>
            <a:ext cx="896432" cy="89643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  <a:effectLst>
            <a:outerShdw dist="38100" blurRad="50800" dir="8100000" sx="100000" sy="100000" kx="0" ky="0" algn="tr" rotWithShape="0">
              <a:schemeClr val="accent2">
                <a:lumMod val="75000"/>
                <a:alpha val="21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标题 1"/>
          <p:cNvCxnSpPr/>
          <p:nvPr/>
        </p:nvCxnSpPr>
        <p:spPr>
          <a:xfrm rot="1800000" flipH="1" flipV="1">
            <a:off x="5577010" y="3852982"/>
            <a:ext cx="0" cy="743712"/>
          </a:xfrm>
          <a:prstGeom prst="straightConnector1">
            <a:avLst/>
          </a:prstGeom>
          <a:noFill/>
          <a:ln w="9525" cap="sq">
            <a:solidFill>
              <a:schemeClr val="accent2"/>
            </a:solidFill>
            <a:miter/>
            <a:tailEnd type="triangle"/>
          </a:ln>
        </p:spPr>
      </p:cxnSp>
      <p:cxnSp>
        <p:nvCxnSpPr>
          <p:cNvPr id="9" name="标题 1"/>
          <p:cNvCxnSpPr/>
          <p:nvPr/>
        </p:nvCxnSpPr>
        <p:spPr>
          <a:xfrm rot="19800000" flipH="1" flipV="0">
            <a:off x="6680384" y="3852983"/>
            <a:ext cx="0" cy="743712"/>
          </a:xfrm>
          <a:prstGeom prst="straightConnector1">
            <a:avLst/>
          </a:prstGeom>
          <a:noFill/>
          <a:ln w="9525" cap="sq">
            <a:solidFill>
              <a:schemeClr val="accent2"/>
            </a:solidFill>
            <a:miter/>
            <a:tailEnd type="triangle"/>
          </a:ln>
        </p:spPr>
      </p:cxnSp>
      <p:cxnSp>
        <p:nvCxnSpPr>
          <p:cNvPr id="10" name="标题 1"/>
          <p:cNvCxnSpPr/>
          <p:nvPr/>
        </p:nvCxnSpPr>
        <p:spPr>
          <a:xfrm rot="5400000" flipH="1" flipV="0">
            <a:off x="6125649" y="4749095"/>
            <a:ext cx="0" cy="743712"/>
          </a:xfrm>
          <a:prstGeom prst="straightConnector1">
            <a:avLst/>
          </a:prstGeom>
          <a:noFill/>
          <a:ln w="9525" cap="sq">
            <a:solidFill>
              <a:schemeClr val="accent2"/>
            </a:solidFill>
            <a:miter/>
            <a:tailEnd type="triangle"/>
          </a:ln>
        </p:spPr>
      </p:cxnSp>
      <p:sp>
        <p:nvSpPr>
          <p:cNvPr id="11" name="标题 1"/>
          <p:cNvSpPr txBox="1"/>
          <p:nvPr/>
        </p:nvSpPr>
        <p:spPr>
          <a:xfrm rot="0" flipH="0" flipV="0">
            <a:off x="5951918" y="3208775"/>
            <a:ext cx="361726" cy="361726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014057" y="4954118"/>
            <a:ext cx="292462" cy="316804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9800000" flipH="1" flipV="0">
            <a:off x="6607928" y="4644372"/>
            <a:ext cx="896432" cy="89643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  <a:effectLst>
            <a:outerShdw dist="38100" blurRad="50800" dir="8100000" sx="100000" sy="100000" kx="0" ky="0" algn="tr" rotWithShape="0">
              <a:schemeClr val="accent2">
                <a:lumMod val="75000"/>
                <a:alpha val="21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875281" y="4928614"/>
            <a:ext cx="361726" cy="327946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914235" y="2028323"/>
            <a:ext cx="4470640" cy="803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04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通过小组活动和合作游戏，促进孩子们之间的友谊和合作。
教师观察孩子们的社交行为，及时介入和引导，帮助他们解决冲突。
通过角色扮演等活动，培养孩子们的社会角色意识和同理心。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914235" y="1581713"/>
            <a:ext cx="4470640" cy="4470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D8AE8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同伴关系建立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60400" y="5021689"/>
            <a:ext cx="3842589" cy="803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04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与家长沟通，了解孩子在家的表现和需求，共同制定教育计划。
通过家庭作业和亲子活动，让家长参与孩子的学习过程。
定期向家长反馈孩子在园的表现和进步，共同关注孩子的情感发展。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660400" y="4575079"/>
            <a:ext cx="3842589" cy="4470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D8AE8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家庭与幼儿园的衔接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7676311" y="5021689"/>
            <a:ext cx="3842589" cy="803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4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教育孩子们识别和表达自己的情绪，如快乐、悲伤和愤怒等。
通过故事和情景模拟，教会孩子们如何调节自己的情绪。
教师在日常活动中注重情感教育，帮助孩子们建立积极的自我形象。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7676311" y="4575079"/>
            <a:ext cx="3842589" cy="4470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D8AE8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情感表达与调节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316690" y="37338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78352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社交与情感发展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247650" y="441095"/>
            <a:ext cx="177530" cy="519890"/>
          </a:xfrm>
          <a:prstGeom prst="roundRect">
            <a:avLst>
              <a:gd name="adj" fmla="val 484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482870" y="441095"/>
            <a:ext cx="177530" cy="519890"/>
          </a:xfrm>
          <a:prstGeom prst="roundRect">
            <a:avLst>
              <a:gd name="adj" fmla="val 48424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7766" t="0" r="17766" b="0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290830" y="294640"/>
            <a:ext cx="11610340" cy="6268720"/>
          </a:xfrm>
          <a:prstGeom prst="plaque">
            <a:avLst>
              <a:gd name="adj" fmla="val 5631"/>
            </a:avLst>
          </a:prstGeom>
          <a:noFill/>
          <a:ln w="2540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33287" y="500372"/>
            <a:ext cx="11125427" cy="5857256"/>
          </a:xfrm>
          <a:prstGeom prst="plaque">
            <a:avLst>
              <a:gd name="adj" fmla="val 5631"/>
            </a:avLst>
          </a:prstGeom>
          <a:noFill/>
          <a:ln w="2540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208936" y="300034"/>
            <a:ext cx="144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190944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98895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262910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18978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154961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226927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80846" y="769029"/>
            <a:ext cx="470581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082445" y="769029"/>
            <a:ext cx="267383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92765" y="7469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092765" y="12041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1181553" y="606313"/>
            <a:ext cx="69167" cy="6916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0987936" y="300034"/>
            <a:ext cx="14400" cy="46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10969944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1077895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1041910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0897978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10933961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11005927" y="1233488"/>
            <a:ext cx="14400" cy="177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10759846" y="769029"/>
            <a:ext cx="470581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 rot="0" flipH="0" flipV="0">
            <a:off x="10861445" y="769029"/>
            <a:ext cx="267383" cy="4705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rot="0" flipH="0" flipV="0">
            <a:off x="10871765" y="7469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rot="0" flipH="0" flipV="0">
            <a:off x="10871765" y="1204119"/>
            <a:ext cx="246743" cy="59556"/>
          </a:xfrm>
          <a:prstGeom prst="roundRect">
            <a:avLst>
              <a:gd name="adj" fmla="val 43392"/>
            </a:avLst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 rot="0" flipH="0" flipV="0">
            <a:off x="10960553" y="606313"/>
            <a:ext cx="69167" cy="69167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accent1">
                <a:lumMod val="5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 rot="0" flipH="0" flipV="0">
            <a:off x="1486122" y="2142897"/>
            <a:ext cx="9219757" cy="3483429"/>
          </a:xfrm>
          <a:prstGeom prst="rect">
            <a:avLst/>
          </a:prstGeom>
          <a:solidFill>
            <a:schemeClr val="accent3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 rot="0" flipH="0" flipV="0">
            <a:off x="1232694" y="1892299"/>
            <a:ext cx="9726612" cy="3984625"/>
          </a:xfrm>
          <a:prstGeom prst="plaque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标题 1"/>
          <p:cNvSpPr txBox="1"/>
          <p:nvPr/>
        </p:nvSpPr>
        <p:spPr>
          <a:xfrm rot="0" flipH="0" flipV="0">
            <a:off x="2327728" y="3289877"/>
            <a:ext cx="7565572" cy="23617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65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家园合作与沟通</a:t>
            </a:r>
            <a:endParaRPr kumimoji="1" lang="zh-CN" altLang="en-US"/>
          </a:p>
        </p:txBody>
      </p:sp>
      <p:sp>
        <p:nvSpPr>
          <p:cNvPr id="32" name="标题 1"/>
          <p:cNvSpPr txBox="1"/>
          <p:nvPr/>
        </p:nvSpPr>
        <p:spPr>
          <a:xfrm rot="0" flipH="0" flipV="0">
            <a:off x="5467350" y="1341474"/>
            <a:ext cx="1257300" cy="1872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4200">
                <a:ln w="12700">
                  <a:noFill/>
                </a:ln>
                <a:solidFill>
                  <a:srgbClr val="89402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pic>
        <p:nvPicPr>
          <p:cNvPr id="33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26429" t="-13287" r="12952" b="-1"/>
          <a:stretch>
            <a:fillRect/>
          </a:stretch>
        </p:blipFill>
        <p:spPr>
          <a:xfrm rot="0" flipH="1" flipV="0">
            <a:off x="9216722" y="2043383"/>
            <a:ext cx="1752408" cy="3274972"/>
          </a:xfrm>
          <a:custGeom>
            <a:avLst/>
            <a:gdLst>
              <a:gd name="connsiteX0" fmla="*/ 0 w 1702052"/>
              <a:gd name="connsiteY0" fmla="*/ 0 h 2297097"/>
              <a:gd name="connsiteX1" fmla="*/ 0 w 1702052"/>
              <a:gd name="connsiteY1" fmla="*/ 2297097 h 2297097"/>
              <a:gd name="connsiteX2" fmla="*/ 1342769 w 1702052"/>
              <a:gd name="connsiteY2" fmla="*/ 2297097 h 2297097"/>
              <a:gd name="connsiteX3" fmla="*/ 1443547 w 1702052"/>
              <a:gd name="connsiteY3" fmla="*/ 2242397 h 2297097"/>
              <a:gd name="connsiteX4" fmla="*/ 1702052 w 1702052"/>
              <a:gd name="connsiteY4" fmla="*/ 2190207 h 2297097"/>
              <a:gd name="connsiteX5" fmla="*/ 1702052 w 1702052"/>
              <a:gd name="connsiteY5" fmla="*/ 52200 h 2297097"/>
              <a:gd name="connsiteX6" fmla="*/ 1677631 w 1702052"/>
              <a:gd name="connsiteY6" fmla="*/ 61276 h 2297097"/>
              <a:gd name="connsiteX7" fmla="*/ 1610529 w 1702052"/>
              <a:gd name="connsiteY7" fmla="*/ 98986 h 2297097"/>
              <a:gd name="connsiteX8" fmla="*/ 1568589 w 1702052"/>
              <a:gd name="connsiteY8" fmla="*/ 166865 h 2297097"/>
              <a:gd name="connsiteX9" fmla="*/ 1518264 w 1702052"/>
              <a:gd name="connsiteY9" fmla="*/ 287538 h 2297097"/>
              <a:gd name="connsiteX10" fmla="*/ 1543427 w 1702052"/>
              <a:gd name="connsiteY10" fmla="*/ 438378 h 2297097"/>
              <a:gd name="connsiteX11" fmla="*/ 1451161 w 1702052"/>
              <a:gd name="connsiteY11" fmla="*/ 453463 h 2297097"/>
              <a:gd name="connsiteX12" fmla="*/ 1493100 w 1702052"/>
              <a:gd name="connsiteY12" fmla="*/ 755145 h 2297097"/>
              <a:gd name="connsiteX13" fmla="*/ 1342120 w 1702052"/>
              <a:gd name="connsiteY13" fmla="*/ 747603 h 2297097"/>
              <a:gd name="connsiteX14" fmla="*/ 1266630 w 1702052"/>
              <a:gd name="connsiteY14" fmla="*/ 642014 h 2297097"/>
              <a:gd name="connsiteX15" fmla="*/ 1258243 w 1702052"/>
              <a:gd name="connsiteY15" fmla="*/ 611846 h 2297097"/>
              <a:gd name="connsiteX16" fmla="*/ 1216304 w 1702052"/>
              <a:gd name="connsiteY16" fmla="*/ 574135 h 2297097"/>
              <a:gd name="connsiteX17" fmla="*/ 1199528 w 1702052"/>
              <a:gd name="connsiteY17" fmla="*/ 551510 h 2297097"/>
              <a:gd name="connsiteX18" fmla="*/ 1132426 w 1702052"/>
              <a:gd name="connsiteY18" fmla="*/ 498715 h 2297097"/>
              <a:gd name="connsiteX19" fmla="*/ 1107263 w 1702052"/>
              <a:gd name="connsiteY19" fmla="*/ 468547 h 2297097"/>
              <a:gd name="connsiteX20" fmla="*/ 1040161 w 1702052"/>
              <a:gd name="connsiteY20" fmla="*/ 415752 h 2297097"/>
              <a:gd name="connsiteX21" fmla="*/ 947896 w 1702052"/>
              <a:gd name="connsiteY21" fmla="*/ 370500 h 2297097"/>
              <a:gd name="connsiteX22" fmla="*/ 872405 w 1702052"/>
              <a:gd name="connsiteY22" fmla="*/ 295080 h 2297097"/>
              <a:gd name="connsiteX23" fmla="*/ 855630 w 1702052"/>
              <a:gd name="connsiteY23" fmla="*/ 264912 h 2297097"/>
              <a:gd name="connsiteX24" fmla="*/ 763365 w 1702052"/>
              <a:gd name="connsiteY24" fmla="*/ 212117 h 2297097"/>
              <a:gd name="connsiteX25" fmla="*/ 754977 w 1702052"/>
              <a:gd name="connsiteY25" fmla="*/ 212117 h 2297097"/>
              <a:gd name="connsiteX26" fmla="*/ 620774 w 1702052"/>
              <a:gd name="connsiteY26" fmla="*/ 189491 h 2297097"/>
              <a:gd name="connsiteX27" fmla="*/ 159446 w 1702052"/>
              <a:gd name="connsiteY27" fmla="*/ 53734 h 2297097"/>
              <a:gd name="connsiteX28" fmla="*/ 32113 w 1702052"/>
              <a:gd name="connsiteY28" fmla="*/ 6483 h 2297097"/>
            </a:gdLst>
            <a:rect l="l" t="t" r="r" b="b"/>
            <a:pathLst>
              <a:path w="1702052" h="2297097">
                <a:moveTo>
                  <a:pt x="0" y="0"/>
                </a:moveTo>
                <a:lnTo>
                  <a:pt x="0" y="2297097"/>
                </a:lnTo>
                <a:lnTo>
                  <a:pt x="1342769" y="2297097"/>
                </a:lnTo>
                <a:lnTo>
                  <a:pt x="1443547" y="2242397"/>
                </a:lnTo>
                <a:cubicBezTo>
                  <a:pt x="1523001" y="2208790"/>
                  <a:pt x="1610356" y="2190207"/>
                  <a:pt x="1702052" y="2190207"/>
                </a:cubicBezTo>
                <a:lnTo>
                  <a:pt x="1702052" y="52200"/>
                </a:lnTo>
                <a:lnTo>
                  <a:pt x="1677631" y="61276"/>
                </a:lnTo>
                <a:lnTo>
                  <a:pt x="1610529" y="98986"/>
                </a:lnTo>
                <a:lnTo>
                  <a:pt x="1568589" y="166865"/>
                </a:lnTo>
                <a:lnTo>
                  <a:pt x="1518264" y="287538"/>
                </a:lnTo>
                <a:lnTo>
                  <a:pt x="1543427" y="438378"/>
                </a:lnTo>
                <a:lnTo>
                  <a:pt x="1451161" y="453463"/>
                </a:lnTo>
                <a:lnTo>
                  <a:pt x="1493100" y="755145"/>
                </a:lnTo>
                <a:lnTo>
                  <a:pt x="1342120" y="747603"/>
                </a:lnTo>
                <a:lnTo>
                  <a:pt x="1266630" y="642014"/>
                </a:lnTo>
                <a:lnTo>
                  <a:pt x="1258243" y="611846"/>
                </a:lnTo>
                <a:lnTo>
                  <a:pt x="1216304" y="574135"/>
                </a:lnTo>
                <a:lnTo>
                  <a:pt x="1199528" y="551510"/>
                </a:lnTo>
                <a:lnTo>
                  <a:pt x="1132426" y="498715"/>
                </a:lnTo>
                <a:lnTo>
                  <a:pt x="1107263" y="468547"/>
                </a:lnTo>
                <a:cubicBezTo>
                  <a:pt x="1107263" y="429746"/>
                  <a:pt x="1112005" y="456127"/>
                  <a:pt x="1040161" y="415752"/>
                </a:cubicBezTo>
                <a:lnTo>
                  <a:pt x="947896" y="370500"/>
                </a:lnTo>
                <a:cubicBezTo>
                  <a:pt x="878954" y="358102"/>
                  <a:pt x="911747" y="374672"/>
                  <a:pt x="872405" y="295080"/>
                </a:cubicBezTo>
                <a:lnTo>
                  <a:pt x="855630" y="264912"/>
                </a:lnTo>
                <a:cubicBezTo>
                  <a:pt x="800567" y="240156"/>
                  <a:pt x="832254" y="256362"/>
                  <a:pt x="763365" y="212117"/>
                </a:cubicBezTo>
                <a:lnTo>
                  <a:pt x="754977" y="212117"/>
                </a:lnTo>
                <a:lnTo>
                  <a:pt x="620774" y="189491"/>
                </a:lnTo>
                <a:lnTo>
                  <a:pt x="159446" y="53734"/>
                </a:lnTo>
                <a:lnTo>
                  <a:pt x="32113" y="648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4" name=""/>
          <p:cNvPicPr>
            <a:picLocks noChangeAspect="1"/>
          </p:cNvPicPr>
          <p:nvPr/>
        </p:nvPicPr>
        <p:blipFill>
          <a:blip r:embed="rId3">
            <a:alphaModFix amt="20000"/>
          </a:blip>
          <a:srcRect l="26429" t="-13287" r="12952" b="-1"/>
          <a:stretch>
            <a:fillRect/>
          </a:stretch>
        </p:blipFill>
        <p:spPr>
          <a:xfrm rot="0" flipH="0" flipV="0">
            <a:off x="1241760" y="2043383"/>
            <a:ext cx="1752408" cy="3274972"/>
          </a:xfrm>
          <a:custGeom>
            <a:avLst/>
            <a:gdLst>
              <a:gd name="connsiteX0" fmla="*/ 0 w 1702052"/>
              <a:gd name="connsiteY0" fmla="*/ 0 h 2297097"/>
              <a:gd name="connsiteX1" fmla="*/ 0 w 1702052"/>
              <a:gd name="connsiteY1" fmla="*/ 2297097 h 2297097"/>
              <a:gd name="connsiteX2" fmla="*/ 1342769 w 1702052"/>
              <a:gd name="connsiteY2" fmla="*/ 2297097 h 2297097"/>
              <a:gd name="connsiteX3" fmla="*/ 1443547 w 1702052"/>
              <a:gd name="connsiteY3" fmla="*/ 2242397 h 2297097"/>
              <a:gd name="connsiteX4" fmla="*/ 1702052 w 1702052"/>
              <a:gd name="connsiteY4" fmla="*/ 2190207 h 2297097"/>
              <a:gd name="connsiteX5" fmla="*/ 1702052 w 1702052"/>
              <a:gd name="connsiteY5" fmla="*/ 52200 h 2297097"/>
              <a:gd name="connsiteX6" fmla="*/ 1677631 w 1702052"/>
              <a:gd name="connsiteY6" fmla="*/ 61276 h 2297097"/>
              <a:gd name="connsiteX7" fmla="*/ 1610529 w 1702052"/>
              <a:gd name="connsiteY7" fmla="*/ 98986 h 2297097"/>
              <a:gd name="connsiteX8" fmla="*/ 1568589 w 1702052"/>
              <a:gd name="connsiteY8" fmla="*/ 166865 h 2297097"/>
              <a:gd name="connsiteX9" fmla="*/ 1518264 w 1702052"/>
              <a:gd name="connsiteY9" fmla="*/ 287538 h 2297097"/>
              <a:gd name="connsiteX10" fmla="*/ 1543427 w 1702052"/>
              <a:gd name="connsiteY10" fmla="*/ 438378 h 2297097"/>
              <a:gd name="connsiteX11" fmla="*/ 1451161 w 1702052"/>
              <a:gd name="connsiteY11" fmla="*/ 453463 h 2297097"/>
              <a:gd name="connsiteX12" fmla="*/ 1493100 w 1702052"/>
              <a:gd name="connsiteY12" fmla="*/ 755145 h 2297097"/>
              <a:gd name="connsiteX13" fmla="*/ 1342120 w 1702052"/>
              <a:gd name="connsiteY13" fmla="*/ 747603 h 2297097"/>
              <a:gd name="connsiteX14" fmla="*/ 1266630 w 1702052"/>
              <a:gd name="connsiteY14" fmla="*/ 642014 h 2297097"/>
              <a:gd name="connsiteX15" fmla="*/ 1258243 w 1702052"/>
              <a:gd name="connsiteY15" fmla="*/ 611846 h 2297097"/>
              <a:gd name="connsiteX16" fmla="*/ 1216304 w 1702052"/>
              <a:gd name="connsiteY16" fmla="*/ 574135 h 2297097"/>
              <a:gd name="connsiteX17" fmla="*/ 1199528 w 1702052"/>
              <a:gd name="connsiteY17" fmla="*/ 551510 h 2297097"/>
              <a:gd name="connsiteX18" fmla="*/ 1132426 w 1702052"/>
              <a:gd name="connsiteY18" fmla="*/ 498715 h 2297097"/>
              <a:gd name="connsiteX19" fmla="*/ 1107263 w 1702052"/>
              <a:gd name="connsiteY19" fmla="*/ 468547 h 2297097"/>
              <a:gd name="connsiteX20" fmla="*/ 1040161 w 1702052"/>
              <a:gd name="connsiteY20" fmla="*/ 415752 h 2297097"/>
              <a:gd name="connsiteX21" fmla="*/ 947896 w 1702052"/>
              <a:gd name="connsiteY21" fmla="*/ 370500 h 2297097"/>
              <a:gd name="connsiteX22" fmla="*/ 872405 w 1702052"/>
              <a:gd name="connsiteY22" fmla="*/ 295080 h 2297097"/>
              <a:gd name="connsiteX23" fmla="*/ 855630 w 1702052"/>
              <a:gd name="connsiteY23" fmla="*/ 264912 h 2297097"/>
              <a:gd name="connsiteX24" fmla="*/ 763365 w 1702052"/>
              <a:gd name="connsiteY24" fmla="*/ 212117 h 2297097"/>
              <a:gd name="connsiteX25" fmla="*/ 754977 w 1702052"/>
              <a:gd name="connsiteY25" fmla="*/ 212117 h 2297097"/>
              <a:gd name="connsiteX26" fmla="*/ 620774 w 1702052"/>
              <a:gd name="connsiteY26" fmla="*/ 189491 h 2297097"/>
              <a:gd name="connsiteX27" fmla="*/ 159446 w 1702052"/>
              <a:gd name="connsiteY27" fmla="*/ 53734 h 2297097"/>
              <a:gd name="connsiteX28" fmla="*/ 32113 w 1702052"/>
              <a:gd name="connsiteY28" fmla="*/ 6483 h 2297097"/>
            </a:gdLst>
            <a:rect l="l" t="t" r="r" b="b"/>
            <a:pathLst>
              <a:path w="1702052" h="2297097">
                <a:moveTo>
                  <a:pt x="0" y="0"/>
                </a:moveTo>
                <a:lnTo>
                  <a:pt x="0" y="2297097"/>
                </a:lnTo>
                <a:lnTo>
                  <a:pt x="1342769" y="2297097"/>
                </a:lnTo>
                <a:lnTo>
                  <a:pt x="1443547" y="2242397"/>
                </a:lnTo>
                <a:cubicBezTo>
                  <a:pt x="1523001" y="2208790"/>
                  <a:pt x="1610356" y="2190207"/>
                  <a:pt x="1702052" y="2190207"/>
                </a:cubicBezTo>
                <a:lnTo>
                  <a:pt x="1702052" y="52200"/>
                </a:lnTo>
                <a:lnTo>
                  <a:pt x="1677631" y="61276"/>
                </a:lnTo>
                <a:lnTo>
                  <a:pt x="1610529" y="98986"/>
                </a:lnTo>
                <a:lnTo>
                  <a:pt x="1568589" y="166865"/>
                </a:lnTo>
                <a:lnTo>
                  <a:pt x="1518264" y="287538"/>
                </a:lnTo>
                <a:lnTo>
                  <a:pt x="1543427" y="438378"/>
                </a:lnTo>
                <a:lnTo>
                  <a:pt x="1451161" y="453463"/>
                </a:lnTo>
                <a:lnTo>
                  <a:pt x="1493100" y="755145"/>
                </a:lnTo>
                <a:lnTo>
                  <a:pt x="1342120" y="747603"/>
                </a:lnTo>
                <a:lnTo>
                  <a:pt x="1266630" y="642014"/>
                </a:lnTo>
                <a:lnTo>
                  <a:pt x="1258243" y="611846"/>
                </a:lnTo>
                <a:lnTo>
                  <a:pt x="1216304" y="574135"/>
                </a:lnTo>
                <a:lnTo>
                  <a:pt x="1199528" y="551510"/>
                </a:lnTo>
                <a:lnTo>
                  <a:pt x="1132426" y="498715"/>
                </a:lnTo>
                <a:lnTo>
                  <a:pt x="1107263" y="468547"/>
                </a:lnTo>
                <a:cubicBezTo>
                  <a:pt x="1107263" y="429746"/>
                  <a:pt x="1112005" y="456127"/>
                  <a:pt x="1040161" y="415752"/>
                </a:cubicBezTo>
                <a:lnTo>
                  <a:pt x="947896" y="370500"/>
                </a:lnTo>
                <a:cubicBezTo>
                  <a:pt x="878954" y="358102"/>
                  <a:pt x="911747" y="374672"/>
                  <a:pt x="872405" y="295080"/>
                </a:cubicBezTo>
                <a:lnTo>
                  <a:pt x="855630" y="264912"/>
                </a:lnTo>
                <a:cubicBezTo>
                  <a:pt x="800567" y="240156"/>
                  <a:pt x="832254" y="256362"/>
                  <a:pt x="763365" y="212117"/>
                </a:cubicBezTo>
                <a:lnTo>
                  <a:pt x="754977" y="212117"/>
                </a:lnTo>
                <a:lnTo>
                  <a:pt x="620774" y="189491"/>
                </a:lnTo>
                <a:lnTo>
                  <a:pt x="159446" y="53734"/>
                </a:lnTo>
                <a:lnTo>
                  <a:pt x="32113" y="648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5" name="标题 1"/>
          <p:cNvSpPr txBox="1"/>
          <p:nvPr/>
        </p:nvSpPr>
        <p:spPr>
          <a:xfrm rot="0" flipH="0" flipV="0">
            <a:off x="4983956" y="927153"/>
            <a:ext cx="2224089" cy="4726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标题 1"/>
          <p:cNvSpPr txBox="1"/>
          <p:nvPr/>
        </p:nvSpPr>
        <p:spPr>
          <a:xfrm rot="0" flipH="0" flipV="0">
            <a:off x="5176726" y="1037861"/>
            <a:ext cx="1805213" cy="251200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标题 1"/>
          <p:cNvSpPr txBox="1"/>
          <p:nvPr/>
        </p:nvSpPr>
        <p:spPr>
          <a:xfrm rot="0" flipH="0" flipV="0">
            <a:off x="5210062" y="300034"/>
            <a:ext cx="1771878" cy="2143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89402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202X</a:t>
            </a:r>
            <a:endParaRPr kumimoji="1" lang="zh-CN" altLang="en-US"/>
          </a:p>
        </p:txBody>
      </p:sp>
      <p:sp>
        <p:nvSpPr>
          <p:cNvPr id="38" name="标题 1"/>
          <p:cNvSpPr txBox="1"/>
          <p:nvPr/>
        </p:nvSpPr>
        <p:spPr>
          <a:xfrm rot="0" flipH="0" flipV="0">
            <a:off x="3225800" y="2168152"/>
            <a:ext cx="1873552" cy="141386"/>
          </a:xfrm>
          <a:custGeom>
            <a:avLst/>
            <a:gdLst>
              <a:gd name="connsiteX0" fmla="*/ 0 w 1943196"/>
              <a:gd name="connsiteY0" fmla="*/ 67093 h 141386"/>
              <a:gd name="connsiteX1" fmla="*/ 1440000 w 1943196"/>
              <a:gd name="connsiteY1" fmla="*/ 67093 h 141386"/>
              <a:gd name="connsiteX2" fmla="*/ 1440000 w 1943196"/>
              <a:gd name="connsiteY2" fmla="*/ 74293 h 141386"/>
              <a:gd name="connsiteX3" fmla="*/ 0 w 1943196"/>
              <a:gd name="connsiteY3" fmla="*/ 74293 h 141386"/>
              <a:gd name="connsiteX4" fmla="*/ 1902998 w 1943196"/>
              <a:gd name="connsiteY4" fmla="*/ 30495 h 141386"/>
              <a:gd name="connsiteX5" fmla="*/ 1912487 w 1943196"/>
              <a:gd name="connsiteY5" fmla="*/ 61204 h 141386"/>
              <a:gd name="connsiteX6" fmla="*/ 1943196 w 1943196"/>
              <a:gd name="connsiteY6" fmla="*/ 61203 h 141386"/>
              <a:gd name="connsiteX7" fmla="*/ 1918352 w 1943196"/>
              <a:gd name="connsiteY7" fmla="*/ 80182 h 141386"/>
              <a:gd name="connsiteX8" fmla="*/ 1927842 w 1943196"/>
              <a:gd name="connsiteY8" fmla="*/ 110891 h 141386"/>
              <a:gd name="connsiteX9" fmla="*/ 1902998 w 1943196"/>
              <a:gd name="connsiteY9" fmla="*/ 91912 h 141386"/>
              <a:gd name="connsiteX10" fmla="*/ 1878154 w 1943196"/>
              <a:gd name="connsiteY10" fmla="*/ 110891 h 141386"/>
              <a:gd name="connsiteX11" fmla="*/ 1887644 w 1943196"/>
              <a:gd name="connsiteY11" fmla="*/ 80182 h 141386"/>
              <a:gd name="connsiteX12" fmla="*/ 1862800 w 1943196"/>
              <a:gd name="connsiteY12" fmla="*/ 61203 h 141386"/>
              <a:gd name="connsiteX13" fmla="*/ 1893509 w 1943196"/>
              <a:gd name="connsiteY13" fmla="*/ 61204 h 141386"/>
              <a:gd name="connsiteX14" fmla="*/ 1632253 w 1943196"/>
              <a:gd name="connsiteY14" fmla="*/ 30495 h 141386"/>
              <a:gd name="connsiteX15" fmla="*/ 1641742 w 1943196"/>
              <a:gd name="connsiteY15" fmla="*/ 61204 h 141386"/>
              <a:gd name="connsiteX16" fmla="*/ 1672451 w 1943196"/>
              <a:gd name="connsiteY16" fmla="*/ 61203 h 141386"/>
              <a:gd name="connsiteX17" fmla="*/ 1647607 w 1943196"/>
              <a:gd name="connsiteY17" fmla="*/ 80182 h 141386"/>
              <a:gd name="connsiteX18" fmla="*/ 1657097 w 1943196"/>
              <a:gd name="connsiteY18" fmla="*/ 110891 h 141386"/>
              <a:gd name="connsiteX19" fmla="*/ 1632253 w 1943196"/>
              <a:gd name="connsiteY19" fmla="*/ 91912 h 141386"/>
              <a:gd name="connsiteX20" fmla="*/ 1607409 w 1943196"/>
              <a:gd name="connsiteY20" fmla="*/ 110891 h 141386"/>
              <a:gd name="connsiteX21" fmla="*/ 1616899 w 1943196"/>
              <a:gd name="connsiteY21" fmla="*/ 80182 h 141386"/>
              <a:gd name="connsiteX22" fmla="*/ 1592055 w 1943196"/>
              <a:gd name="connsiteY22" fmla="*/ 61203 h 141386"/>
              <a:gd name="connsiteX23" fmla="*/ 1622764 w 1943196"/>
              <a:gd name="connsiteY23" fmla="*/ 61204 h 141386"/>
              <a:gd name="connsiteX24" fmla="*/ 1767625 w 1943196"/>
              <a:gd name="connsiteY24" fmla="*/ 0 h 141386"/>
              <a:gd name="connsiteX25" fmla="*/ 1784313 w 1943196"/>
              <a:gd name="connsiteY25" fmla="*/ 54005 h 141386"/>
              <a:gd name="connsiteX26" fmla="*/ 1838318 w 1943196"/>
              <a:gd name="connsiteY26" fmla="*/ 54005 h 141386"/>
              <a:gd name="connsiteX27" fmla="*/ 1794627 w 1943196"/>
              <a:gd name="connsiteY27" fmla="*/ 87381 h 141386"/>
              <a:gd name="connsiteX28" fmla="*/ 1811316 w 1943196"/>
              <a:gd name="connsiteY28" fmla="*/ 141386 h 141386"/>
              <a:gd name="connsiteX29" fmla="*/ 1767625 w 1943196"/>
              <a:gd name="connsiteY29" fmla="*/ 108009 h 141386"/>
              <a:gd name="connsiteX30" fmla="*/ 1723934 w 1943196"/>
              <a:gd name="connsiteY30" fmla="*/ 141386 h 141386"/>
              <a:gd name="connsiteX31" fmla="*/ 1740623 w 1943196"/>
              <a:gd name="connsiteY31" fmla="*/ 87381 h 141386"/>
              <a:gd name="connsiteX32" fmla="*/ 1696932 w 1943196"/>
              <a:gd name="connsiteY32" fmla="*/ 54005 h 141386"/>
              <a:gd name="connsiteX33" fmla="*/ 1750937 w 1943196"/>
              <a:gd name="connsiteY33" fmla="*/ 54005 h 141386"/>
            </a:gdLst>
            <a:rect l="l" t="t" r="r" b="b"/>
            <a:pathLst>
              <a:path w="1943196" h="141386">
                <a:moveTo>
                  <a:pt x="0" y="67093"/>
                </a:moveTo>
                <a:lnTo>
                  <a:pt x="1440000" y="67093"/>
                </a:lnTo>
                <a:lnTo>
                  <a:pt x="1440000" y="74293"/>
                </a:lnTo>
                <a:lnTo>
                  <a:pt x="0" y="74293"/>
                </a:lnTo>
                <a:close/>
                <a:moveTo>
                  <a:pt x="1902998" y="30495"/>
                </a:moveTo>
                <a:lnTo>
                  <a:pt x="1912487" y="61204"/>
                </a:lnTo>
                <a:lnTo>
                  <a:pt x="1943196" y="61203"/>
                </a:lnTo>
                <a:lnTo>
                  <a:pt x="1918352" y="80182"/>
                </a:lnTo>
                <a:lnTo>
                  <a:pt x="1927842" y="110891"/>
                </a:lnTo>
                <a:lnTo>
                  <a:pt x="1902998" y="91912"/>
                </a:lnTo>
                <a:lnTo>
                  <a:pt x="1878154" y="110891"/>
                </a:lnTo>
                <a:lnTo>
                  <a:pt x="1887644" y="80182"/>
                </a:lnTo>
                <a:lnTo>
                  <a:pt x="1862800" y="61203"/>
                </a:lnTo>
                <a:lnTo>
                  <a:pt x="1893509" y="61204"/>
                </a:lnTo>
                <a:close/>
                <a:moveTo>
                  <a:pt x="1632253" y="30495"/>
                </a:moveTo>
                <a:lnTo>
                  <a:pt x="1641742" y="61204"/>
                </a:lnTo>
                <a:lnTo>
                  <a:pt x="1672451" y="61203"/>
                </a:lnTo>
                <a:lnTo>
                  <a:pt x="1647607" y="80182"/>
                </a:lnTo>
                <a:lnTo>
                  <a:pt x="1657097" y="110891"/>
                </a:lnTo>
                <a:lnTo>
                  <a:pt x="1632253" y="91912"/>
                </a:lnTo>
                <a:lnTo>
                  <a:pt x="1607409" y="110891"/>
                </a:lnTo>
                <a:lnTo>
                  <a:pt x="1616899" y="80182"/>
                </a:lnTo>
                <a:lnTo>
                  <a:pt x="1592055" y="61203"/>
                </a:lnTo>
                <a:lnTo>
                  <a:pt x="1622764" y="61204"/>
                </a:lnTo>
                <a:close/>
                <a:moveTo>
                  <a:pt x="1767625" y="0"/>
                </a:moveTo>
                <a:lnTo>
                  <a:pt x="1784313" y="54005"/>
                </a:lnTo>
                <a:lnTo>
                  <a:pt x="1838318" y="54005"/>
                </a:lnTo>
                <a:lnTo>
                  <a:pt x="1794627" y="87381"/>
                </a:lnTo>
                <a:lnTo>
                  <a:pt x="1811316" y="141386"/>
                </a:lnTo>
                <a:lnTo>
                  <a:pt x="1767625" y="108009"/>
                </a:lnTo>
                <a:lnTo>
                  <a:pt x="1723934" y="141386"/>
                </a:lnTo>
                <a:lnTo>
                  <a:pt x="1740623" y="87381"/>
                </a:lnTo>
                <a:lnTo>
                  <a:pt x="1696932" y="54005"/>
                </a:lnTo>
                <a:lnTo>
                  <a:pt x="1750937" y="54005"/>
                </a:lnTo>
                <a:close/>
              </a:path>
            </a:pathLst>
          </a:cu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标题 1"/>
          <p:cNvSpPr txBox="1"/>
          <p:nvPr/>
        </p:nvSpPr>
        <p:spPr>
          <a:xfrm rot="0" flipH="1" flipV="0">
            <a:off x="7092649" y="2168152"/>
            <a:ext cx="1873552" cy="141386"/>
          </a:xfrm>
          <a:custGeom>
            <a:avLst/>
            <a:gdLst>
              <a:gd name="connsiteX0" fmla="*/ 0 w 1943196"/>
              <a:gd name="connsiteY0" fmla="*/ 67093 h 141386"/>
              <a:gd name="connsiteX1" fmla="*/ 1440000 w 1943196"/>
              <a:gd name="connsiteY1" fmla="*/ 67093 h 141386"/>
              <a:gd name="connsiteX2" fmla="*/ 1440000 w 1943196"/>
              <a:gd name="connsiteY2" fmla="*/ 74293 h 141386"/>
              <a:gd name="connsiteX3" fmla="*/ 0 w 1943196"/>
              <a:gd name="connsiteY3" fmla="*/ 74293 h 141386"/>
              <a:gd name="connsiteX4" fmla="*/ 1902998 w 1943196"/>
              <a:gd name="connsiteY4" fmla="*/ 30495 h 141386"/>
              <a:gd name="connsiteX5" fmla="*/ 1912487 w 1943196"/>
              <a:gd name="connsiteY5" fmla="*/ 61204 h 141386"/>
              <a:gd name="connsiteX6" fmla="*/ 1943196 w 1943196"/>
              <a:gd name="connsiteY6" fmla="*/ 61203 h 141386"/>
              <a:gd name="connsiteX7" fmla="*/ 1918352 w 1943196"/>
              <a:gd name="connsiteY7" fmla="*/ 80182 h 141386"/>
              <a:gd name="connsiteX8" fmla="*/ 1927842 w 1943196"/>
              <a:gd name="connsiteY8" fmla="*/ 110891 h 141386"/>
              <a:gd name="connsiteX9" fmla="*/ 1902998 w 1943196"/>
              <a:gd name="connsiteY9" fmla="*/ 91912 h 141386"/>
              <a:gd name="connsiteX10" fmla="*/ 1878154 w 1943196"/>
              <a:gd name="connsiteY10" fmla="*/ 110891 h 141386"/>
              <a:gd name="connsiteX11" fmla="*/ 1887644 w 1943196"/>
              <a:gd name="connsiteY11" fmla="*/ 80182 h 141386"/>
              <a:gd name="connsiteX12" fmla="*/ 1862800 w 1943196"/>
              <a:gd name="connsiteY12" fmla="*/ 61203 h 141386"/>
              <a:gd name="connsiteX13" fmla="*/ 1893509 w 1943196"/>
              <a:gd name="connsiteY13" fmla="*/ 61204 h 141386"/>
              <a:gd name="connsiteX14" fmla="*/ 1632253 w 1943196"/>
              <a:gd name="connsiteY14" fmla="*/ 30495 h 141386"/>
              <a:gd name="connsiteX15" fmla="*/ 1641742 w 1943196"/>
              <a:gd name="connsiteY15" fmla="*/ 61204 h 141386"/>
              <a:gd name="connsiteX16" fmla="*/ 1672451 w 1943196"/>
              <a:gd name="connsiteY16" fmla="*/ 61203 h 141386"/>
              <a:gd name="connsiteX17" fmla="*/ 1647607 w 1943196"/>
              <a:gd name="connsiteY17" fmla="*/ 80182 h 141386"/>
              <a:gd name="connsiteX18" fmla="*/ 1657097 w 1943196"/>
              <a:gd name="connsiteY18" fmla="*/ 110891 h 141386"/>
              <a:gd name="connsiteX19" fmla="*/ 1632253 w 1943196"/>
              <a:gd name="connsiteY19" fmla="*/ 91912 h 141386"/>
              <a:gd name="connsiteX20" fmla="*/ 1607409 w 1943196"/>
              <a:gd name="connsiteY20" fmla="*/ 110891 h 141386"/>
              <a:gd name="connsiteX21" fmla="*/ 1616899 w 1943196"/>
              <a:gd name="connsiteY21" fmla="*/ 80182 h 141386"/>
              <a:gd name="connsiteX22" fmla="*/ 1592055 w 1943196"/>
              <a:gd name="connsiteY22" fmla="*/ 61203 h 141386"/>
              <a:gd name="connsiteX23" fmla="*/ 1622764 w 1943196"/>
              <a:gd name="connsiteY23" fmla="*/ 61204 h 141386"/>
              <a:gd name="connsiteX24" fmla="*/ 1767625 w 1943196"/>
              <a:gd name="connsiteY24" fmla="*/ 0 h 141386"/>
              <a:gd name="connsiteX25" fmla="*/ 1784313 w 1943196"/>
              <a:gd name="connsiteY25" fmla="*/ 54005 h 141386"/>
              <a:gd name="connsiteX26" fmla="*/ 1838318 w 1943196"/>
              <a:gd name="connsiteY26" fmla="*/ 54005 h 141386"/>
              <a:gd name="connsiteX27" fmla="*/ 1794627 w 1943196"/>
              <a:gd name="connsiteY27" fmla="*/ 87381 h 141386"/>
              <a:gd name="connsiteX28" fmla="*/ 1811316 w 1943196"/>
              <a:gd name="connsiteY28" fmla="*/ 141386 h 141386"/>
              <a:gd name="connsiteX29" fmla="*/ 1767625 w 1943196"/>
              <a:gd name="connsiteY29" fmla="*/ 108009 h 141386"/>
              <a:gd name="connsiteX30" fmla="*/ 1723934 w 1943196"/>
              <a:gd name="connsiteY30" fmla="*/ 141386 h 141386"/>
              <a:gd name="connsiteX31" fmla="*/ 1740623 w 1943196"/>
              <a:gd name="connsiteY31" fmla="*/ 87381 h 141386"/>
              <a:gd name="connsiteX32" fmla="*/ 1696932 w 1943196"/>
              <a:gd name="connsiteY32" fmla="*/ 54005 h 141386"/>
              <a:gd name="connsiteX33" fmla="*/ 1750937 w 1943196"/>
              <a:gd name="connsiteY33" fmla="*/ 54005 h 141386"/>
            </a:gdLst>
            <a:rect l="l" t="t" r="r" b="b"/>
            <a:pathLst>
              <a:path w="1943196" h="141386">
                <a:moveTo>
                  <a:pt x="0" y="67093"/>
                </a:moveTo>
                <a:lnTo>
                  <a:pt x="1440000" y="67093"/>
                </a:lnTo>
                <a:lnTo>
                  <a:pt x="1440000" y="74293"/>
                </a:lnTo>
                <a:lnTo>
                  <a:pt x="0" y="74293"/>
                </a:lnTo>
                <a:close/>
                <a:moveTo>
                  <a:pt x="1902998" y="30495"/>
                </a:moveTo>
                <a:lnTo>
                  <a:pt x="1912487" y="61204"/>
                </a:lnTo>
                <a:lnTo>
                  <a:pt x="1943196" y="61203"/>
                </a:lnTo>
                <a:lnTo>
                  <a:pt x="1918352" y="80182"/>
                </a:lnTo>
                <a:lnTo>
                  <a:pt x="1927842" y="110891"/>
                </a:lnTo>
                <a:lnTo>
                  <a:pt x="1902998" y="91912"/>
                </a:lnTo>
                <a:lnTo>
                  <a:pt x="1878154" y="110891"/>
                </a:lnTo>
                <a:lnTo>
                  <a:pt x="1887644" y="80182"/>
                </a:lnTo>
                <a:lnTo>
                  <a:pt x="1862800" y="61203"/>
                </a:lnTo>
                <a:lnTo>
                  <a:pt x="1893509" y="61204"/>
                </a:lnTo>
                <a:close/>
                <a:moveTo>
                  <a:pt x="1632253" y="30495"/>
                </a:moveTo>
                <a:lnTo>
                  <a:pt x="1641742" y="61204"/>
                </a:lnTo>
                <a:lnTo>
                  <a:pt x="1672451" y="61203"/>
                </a:lnTo>
                <a:lnTo>
                  <a:pt x="1647607" y="80182"/>
                </a:lnTo>
                <a:lnTo>
                  <a:pt x="1657097" y="110891"/>
                </a:lnTo>
                <a:lnTo>
                  <a:pt x="1632253" y="91912"/>
                </a:lnTo>
                <a:lnTo>
                  <a:pt x="1607409" y="110891"/>
                </a:lnTo>
                <a:lnTo>
                  <a:pt x="1616899" y="80182"/>
                </a:lnTo>
                <a:lnTo>
                  <a:pt x="1592055" y="61203"/>
                </a:lnTo>
                <a:lnTo>
                  <a:pt x="1622764" y="61204"/>
                </a:lnTo>
                <a:close/>
                <a:moveTo>
                  <a:pt x="1767625" y="0"/>
                </a:moveTo>
                <a:lnTo>
                  <a:pt x="1784313" y="54005"/>
                </a:lnTo>
                <a:lnTo>
                  <a:pt x="1838318" y="54005"/>
                </a:lnTo>
                <a:lnTo>
                  <a:pt x="1794627" y="87381"/>
                </a:lnTo>
                <a:lnTo>
                  <a:pt x="1811316" y="141386"/>
                </a:lnTo>
                <a:lnTo>
                  <a:pt x="1767625" y="108009"/>
                </a:lnTo>
                <a:lnTo>
                  <a:pt x="1723934" y="141386"/>
                </a:lnTo>
                <a:lnTo>
                  <a:pt x="1740623" y="87381"/>
                </a:lnTo>
                <a:lnTo>
                  <a:pt x="1696932" y="54005"/>
                </a:lnTo>
                <a:lnTo>
                  <a:pt x="1750937" y="54005"/>
                </a:lnTo>
                <a:close/>
              </a:path>
            </a:pathLst>
          </a:custGeom>
          <a:solidFill>
            <a:schemeClr val="accent2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D8AE84"/>
      </a:accent1>
      <a:accent2>
        <a:srgbClr val="89402F"/>
      </a:accent2>
      <a:accent3>
        <a:srgbClr val="453B35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